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7" r:id="rId2"/>
    <p:sldId id="258" r:id="rId3"/>
    <p:sldId id="305" r:id="rId4"/>
    <p:sldId id="300" r:id="rId5"/>
    <p:sldId id="6675" r:id="rId6"/>
    <p:sldId id="306" r:id="rId7"/>
    <p:sldId id="308" r:id="rId8"/>
    <p:sldId id="312" r:id="rId9"/>
    <p:sldId id="310" r:id="rId10"/>
    <p:sldId id="313" r:id="rId11"/>
    <p:sldId id="316" r:id="rId12"/>
    <p:sldId id="319" r:id="rId13"/>
    <p:sldId id="318" r:id="rId14"/>
    <p:sldId id="259" r:id="rId15"/>
    <p:sldId id="320" r:id="rId16"/>
    <p:sldId id="321" r:id="rId17"/>
    <p:sldId id="322" r:id="rId18"/>
    <p:sldId id="260" r:id="rId19"/>
    <p:sldId id="334" r:id="rId20"/>
    <p:sldId id="335" r:id="rId21"/>
    <p:sldId id="336" r:id="rId22"/>
    <p:sldId id="338" r:id="rId23"/>
    <p:sldId id="339" r:id="rId24"/>
    <p:sldId id="340" r:id="rId25"/>
    <p:sldId id="6679" r:id="rId26"/>
    <p:sldId id="342" r:id="rId27"/>
    <p:sldId id="346" r:id="rId28"/>
    <p:sldId id="343" r:id="rId29"/>
    <p:sldId id="341" r:id="rId30"/>
    <p:sldId id="345" r:id="rId31"/>
    <p:sldId id="344" r:id="rId32"/>
    <p:sldId id="6671" r:id="rId33"/>
    <p:sldId id="6673" r:id="rId34"/>
    <p:sldId id="347" r:id="rId35"/>
    <p:sldId id="6681" r:id="rId36"/>
    <p:sldId id="348" r:id="rId37"/>
    <p:sldId id="349" r:id="rId38"/>
    <p:sldId id="350" r:id="rId39"/>
    <p:sldId id="353" r:id="rId40"/>
    <p:sldId id="6676" r:id="rId41"/>
    <p:sldId id="6677" r:id="rId42"/>
    <p:sldId id="6678" r:id="rId43"/>
    <p:sldId id="299" r:id="rId44"/>
  </p:sldIdLst>
  <p:sldSz cx="12192000" cy="6858000"/>
  <p:notesSz cx="6858000" cy="9144000"/>
  <p:embeddedFontLst>
    <p:embeddedFont>
      <p:font typeface="Amazon Ember" panose="020B0603020204020204" pitchFamily="34" charset="0"/>
      <p:regular r:id="rId47"/>
      <p:bold r:id="rId48"/>
      <p:italic r:id="rId49"/>
      <p:boldItalic r:id="rId50"/>
    </p:embeddedFont>
    <p:embeddedFont>
      <p:font typeface="Amazon Ember Display" panose="020B0603020204020204" pitchFamily="34" charset="0"/>
      <p:regular r:id="rId51"/>
      <p:bold r:id="rId52"/>
      <p:italic r:id="rId53"/>
      <p:boldItalic r:id="rId54"/>
    </p:embeddedFont>
    <p:embeddedFont>
      <p:font typeface="Lucida Console" panose="020B0609040504020204" pitchFamily="49" charset="0"/>
      <p:regular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youts" id="{25896864-DF69-40F5-8CB7-E9E220E900ED}">
          <p14:sldIdLst>
            <p14:sldId id="257"/>
          </p14:sldIdLst>
        </p14:section>
        <p14:section name="Introduction" id="{EE809EE3-F6CC-DB43-B0CA-745D3A14AE30}">
          <p14:sldIdLst>
            <p14:sldId id="258"/>
            <p14:sldId id="305"/>
            <p14:sldId id="300"/>
            <p14:sldId id="6675"/>
          </p14:sldIdLst>
        </p14:section>
        <p14:section name="Use-case (WHY?)" id="{08A990F1-56D4-224C-B042-3453A191073E}">
          <p14:sldIdLst>
            <p14:sldId id="306"/>
            <p14:sldId id="308"/>
            <p14:sldId id="312"/>
            <p14:sldId id="310"/>
            <p14:sldId id="313"/>
            <p14:sldId id="316"/>
            <p14:sldId id="319"/>
            <p14:sldId id="318"/>
          </p14:sldIdLst>
        </p14:section>
        <p14:section name="What are we building ? (HOW?)" id="{A3BBDA33-407F-B849-B1C4-905CA6D3AAB0}">
          <p14:sldIdLst>
            <p14:sldId id="259"/>
            <p14:sldId id="320"/>
            <p14:sldId id="321"/>
            <p14:sldId id="322"/>
            <p14:sldId id="260"/>
            <p14:sldId id="334"/>
            <p14:sldId id="335"/>
            <p14:sldId id="336"/>
            <p14:sldId id="338"/>
            <p14:sldId id="339"/>
            <p14:sldId id="340"/>
            <p14:sldId id="6679"/>
            <p14:sldId id="342"/>
            <p14:sldId id="346"/>
            <p14:sldId id="343"/>
            <p14:sldId id="341"/>
            <p14:sldId id="345"/>
            <p14:sldId id="344"/>
          </p14:sldIdLst>
        </p14:section>
        <p14:section name="Demo Starts" id="{C955DC49-E47C-DD47-BB3E-4326F268CEB4}">
          <p14:sldIdLst>
            <p14:sldId id="6671"/>
          </p14:sldIdLst>
        </p14:section>
        <p14:section name="e-Commerce workload simulation" id="{BCD7B3DF-C2F5-C245-8C6F-0C0322BD6B52}">
          <p14:sldIdLst>
            <p14:sldId id="6673"/>
            <p14:sldId id="347"/>
            <p14:sldId id="6681"/>
            <p14:sldId id="348"/>
            <p14:sldId id="349"/>
          </p14:sldIdLst>
        </p14:section>
        <p14:section name="Flink Application" id="{97B0C6F9-F960-D94C-89E5-6B4CF66E7F75}">
          <p14:sldIdLst>
            <p14:sldId id="350"/>
            <p14:sldId id="353"/>
            <p14:sldId id="6676"/>
            <p14:sldId id="6677"/>
            <p14:sldId id="6678"/>
          </p14:sldIdLst>
        </p14:section>
        <p14:section name="Thank You" id="{EBA0C0B2-FC3B-694A-8656-25D326977154}">
          <p14:sldIdLst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en Keleher" initials="LK" lastIdx="3" clrIdx="0">
    <p:extLst>
      <p:ext uri="{19B8F6BF-5375-455C-9EA6-DF929625EA0E}">
        <p15:presenceInfo xmlns:p15="http://schemas.microsoft.com/office/powerpoint/2012/main" userId="Lauren Keleh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000"/>
    <a:srgbClr val="FFFFFF"/>
    <a:srgbClr val="31C8FF"/>
    <a:srgbClr val="5DADFD"/>
    <a:srgbClr val="00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9" autoAdjust="0"/>
    <p:restoredTop sz="97020" autoAdjust="0"/>
  </p:normalViewPr>
  <p:slideViewPr>
    <p:cSldViewPr snapToGrid="0">
      <p:cViewPr varScale="1">
        <p:scale>
          <a:sx n="155" d="100"/>
          <a:sy n="155" d="100"/>
        </p:scale>
        <p:origin x="69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4" d="100"/>
        <a:sy n="134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04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59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15T14:30:34.234" idx="1">
    <p:pos x="10" y="10"/>
    <p:text>The AWS style guide recommends generally avoiding superlative or hyperbolic terms like "best."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15T14:37:48.365" idx="2">
    <p:pos x="10" y="10"/>
    <p:text>I amended the images to adhere to approved logos/brand messaging.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15T15:51:13.285" idx="3">
    <p:pos x="10" y="10"/>
    <p:text>I removed an image to better align with AWS Security messaging guidelines around fear, uncertainty, and doubt.</p:text>
    <p:extLst>
      <p:ext uri="{C676402C-5697-4E1C-873F-D02D1690AC5C}">
        <p15:threadingInfo xmlns:p15="http://schemas.microsoft.com/office/powerpoint/2012/main" timeZoneBias="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>
                <a:latin typeface="Amazon Ember Display" panose="020F0603020204020204" pitchFamily="34" charset="0"/>
              </a:rPr>
              <a:pPr algn="ctr"/>
              <a:t>‹#›</a:t>
            </a:fld>
            <a:endParaRPr lang="en-US" sz="1000" dirty="0">
              <a:latin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latin typeface="Amazon Ember Display" panose="020F0603020204020204" pitchFamily="34" charset="0"/>
              </a:defRPr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Flink</a:t>
            </a:r>
            <a:r>
              <a:rPr lang="en-US" dirty="0"/>
              <a:t> -&gt; One of the top 5 projects of Apache Community </a:t>
            </a:r>
          </a:p>
          <a:p>
            <a:endParaRPr lang="en-US" dirty="0"/>
          </a:p>
          <a:p>
            <a:r>
              <a:rPr lang="en-US" dirty="0"/>
              <a:t>Apache </a:t>
            </a:r>
            <a:r>
              <a:rPr lang="en-US" dirty="0" err="1"/>
              <a:t>Flink</a:t>
            </a:r>
            <a:r>
              <a:rPr lang="en-US" dirty="0"/>
              <a:t> is a </a:t>
            </a:r>
            <a:r>
              <a:rPr lang="en-US" dirty="0" err="1"/>
              <a:t>freamwork</a:t>
            </a:r>
            <a:r>
              <a:rPr lang="en-US" dirty="0"/>
              <a:t> which is a distributed processing engine for stateful computations over unbounded and bounded data streams. </a:t>
            </a:r>
            <a:br>
              <a:rPr lang="en-US" dirty="0"/>
            </a:br>
            <a:r>
              <a:rPr lang="en-US" dirty="0"/>
              <a:t>You can use Python SQL Scala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647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F7874C-2CDD-4094-B5E6-68A5D6F84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11"/>
            <a:ext cx="12192000" cy="68594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066D3A-C2E2-4BCF-ADD7-8C4E52097B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4202" y="1558740"/>
            <a:ext cx="3741492" cy="107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4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0D64C-347D-4308-9EE0-AAC38B6F0B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327573-0BA7-4721-BCAD-217CEB3B59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6265334" y="0"/>
            <a:ext cx="5926666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5562601" cy="12003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828800"/>
            <a:ext cx="5562601" cy="44196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5C454-8479-46E2-B74B-C59644F4BF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22CD22-BB9B-4E45-90B1-271AC48FAA1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63EB274-BDBE-4F1A-836A-F3CA9C7FEE7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1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 userDrawn="1">
          <p15:clr>
            <a:srgbClr val="9FCC3B"/>
          </p15:clr>
        </p15:guide>
        <p15:guide id="2" orient="horz" pos="1152" userDrawn="1">
          <p15:clr>
            <a:srgbClr val="9FCC3B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 userDrawn="1">
          <p15:clr>
            <a:srgbClr val="9FCC3B"/>
          </p15:clr>
        </p15:guide>
        <p15:guide id="2" orient="horz" pos="1152" userDrawn="1">
          <p15:clr>
            <a:srgbClr val="9FCC3B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64" userDrawn="1">
          <p15:clr>
            <a:srgbClr val="9FCC3B"/>
          </p15:clr>
        </p15:guide>
        <p15:guide id="3" orient="horz" pos="1152" userDrawn="1">
          <p15:clr>
            <a:srgbClr val="9FCC3B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64" userDrawn="1">
          <p15:clr>
            <a:srgbClr val="9FCC3B"/>
          </p15:clr>
        </p15:guide>
        <p15:guide id="3" orient="horz" pos="1152" userDrawn="1">
          <p15:clr>
            <a:srgbClr val="9FCC3B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D5152E-5DDA-4015-B4DD-4CFBC0D720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9144000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91440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68DBCB-B250-4212-8DDA-2D859DDF25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9C8C484E-55A1-40C4-A717-E6EEFD44A784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pos="6000" userDrawn="1">
          <p15:clr>
            <a:srgbClr val="FBAE40"/>
          </p15:clr>
        </p15:guide>
        <p15:guide id="3" orient="horz" pos="2904" userDrawn="1">
          <p15:clr>
            <a:srgbClr val="FBAE40"/>
          </p15:clr>
        </p15:guide>
        <p15:guide id="4" orient="horz" pos="163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11BB17-E0EA-4258-9CA9-222E5E94B2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202" y="1991937"/>
            <a:ext cx="9004300" cy="2086725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202" y="4622800"/>
            <a:ext cx="9004300" cy="4247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8202" y="5087204"/>
            <a:ext cx="9004300" cy="341632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8C2817-0F51-4266-8B55-FD44893C1C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9DF47FC4-241F-4E92-8538-B563354D3E9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44773D3-9693-43F1-AB54-22E05A188A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8639" y="1981200"/>
            <a:ext cx="309563" cy="309563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-1289050" ty="-1289050" sx="35000" sy="35000" flip="none" algn="ctr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BA8BABF-B0F1-4409-8061-BAE6D0CCE73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flipH="1" flipV="1">
            <a:off x="3602573" y="3357776"/>
            <a:ext cx="309563" cy="309563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-1289050" ty="-1289050" sx="35000" sy="35000" flip="none" algn="ctr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18944A-83F7-4084-B42C-B939787EAD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4821" y="2718036"/>
            <a:ext cx="6935451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E0B11-0F08-4EEE-BF0E-88DC126DC0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674C105-84AA-4619-9DA0-E908FE1A9D8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2B7929-22D1-4D7C-8F29-A92C89B6B4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4821" y="2385638"/>
            <a:ext cx="6935452" cy="208672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5E92EE-7370-467D-BB56-5115667261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B2A83E-DA94-4B97-9C9C-683B928E743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3ECB39F-2F84-4019-9770-704A8A84ED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lIns="548640" anchor="ctr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video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C47802-45EA-47E4-BC12-5237E84813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A91D1-3946-4354-A250-2D9D3FD268E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114300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594568"/>
            <a:ext cx="5476874" cy="42473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1C8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33600"/>
            <a:ext cx="5476875" cy="4114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4" y="1594568"/>
            <a:ext cx="5476875" cy="42473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1C8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4" y="2133600"/>
            <a:ext cx="5476875" cy="4114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5600700" cy="1200329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310970"/>
            <a:ext cx="5600700" cy="593742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1725611"/>
            <a:ext cx="5600700" cy="4522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5600700" cy="1200329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Image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310970"/>
            <a:ext cx="5600700" cy="593742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1725611"/>
            <a:ext cx="5600700" cy="45227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E63AF4-E728-4CAB-AB13-4A7CB952B48F}"/>
              </a:ext>
            </a:extLst>
          </p:cNvPr>
          <p:cNvSpPr txBox="1"/>
          <p:nvPr userDrawn="1"/>
        </p:nvSpPr>
        <p:spPr bwMode="white">
          <a:xfrm>
            <a:off x="200025" y="1854200"/>
            <a:ext cx="8470901" cy="1587500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9600" b="1" i="0" spc="-300" dirty="0">
                <a:solidFill>
                  <a:schemeClr val="tx1"/>
                </a:solidFill>
                <a:latin typeface="+mn-lt"/>
                <a:ea typeface="Amazon Ember Heavy" panose="020B0603020204020204" pitchFamily="34" charset="0"/>
                <a:cs typeface="Amazon Ember Heavy" panose="020B0603020204020204" pitchFamily="34" charset="0"/>
              </a:rPr>
              <a:t>Thank you!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650" y="3593068"/>
            <a:ext cx="3308350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650" y="3962400"/>
            <a:ext cx="3308350" cy="101722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03650" y="3593068"/>
            <a:ext cx="3308350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03650" y="3962400"/>
            <a:ext cx="3308350" cy="101722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32650" y="3593068"/>
            <a:ext cx="3308350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2650" y="3962400"/>
            <a:ext cx="3308350" cy="101722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2F842A-70BA-4077-9AA4-5FBE998F76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2E977-0BA2-4215-8526-FC70A8510B55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8C567B24-3D7F-8240-917F-D60B935977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5752" y="5403173"/>
            <a:ext cx="1039336" cy="103933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D30FC8B-9AAE-4284-B98F-CB416C1B6218}"/>
              </a:ext>
            </a:extLst>
          </p:cNvPr>
          <p:cNvGrpSpPr/>
          <p:nvPr userDrawn="1"/>
        </p:nvGrpSpPr>
        <p:grpSpPr>
          <a:xfrm>
            <a:off x="7232650" y="5135009"/>
            <a:ext cx="4961114" cy="1039336"/>
            <a:chOff x="7232650" y="5135009"/>
            <a:chExt cx="4961114" cy="103933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3D9199B-8459-6C49-9361-CDC0DCA3CC3E}"/>
                </a:ext>
              </a:extLst>
            </p:cNvPr>
            <p:cNvSpPr/>
            <p:nvPr userDrawn="1"/>
          </p:nvSpPr>
          <p:spPr bwMode="auto">
            <a:xfrm>
              <a:off x="7232650" y="5238248"/>
              <a:ext cx="832859" cy="832859"/>
            </a:xfrm>
            <a:prstGeom prst="ellipse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91440" rIns="0" bIns="0" anchor="ctr"/>
            <a:lstStyle/>
            <a:p>
              <a:pPr algn="ctr" defTabSz="932472" eaLnBrk="1" hangingPunct="1">
                <a:lnSpc>
                  <a:spcPct val="90000"/>
                </a:lnSpc>
                <a:defRPr/>
              </a:pPr>
              <a:endParaRPr lang="en-US" sz="5400" b="1" dirty="0">
                <a:solidFill>
                  <a:schemeClr val="tx1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59AEA9-F522-0B4E-9599-1AE75F09B6FB}"/>
                </a:ext>
              </a:extLst>
            </p:cNvPr>
            <p:cNvSpPr/>
            <p:nvPr userDrawn="1"/>
          </p:nvSpPr>
          <p:spPr>
            <a:xfrm>
              <a:off x="7637646" y="5238248"/>
              <a:ext cx="4556118" cy="832859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81000">
                  <a:schemeClr val="accent1"/>
                </a:gs>
              </a:gsLst>
              <a:lin ang="144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0" rIns="182880" rtlCol="0" anchor="ctr"/>
            <a:lstStyle/>
            <a:p>
              <a:pPr lvl="0">
                <a:lnSpc>
                  <a:spcPct val="80000"/>
                </a:lnSpc>
              </a:pPr>
              <a:endParaRPr lang="en-US" sz="1600" dirty="0">
                <a:solidFill>
                  <a:schemeClr val="bg1"/>
                </a:solidFill>
                <a:cs typeface="Amazon Ember Display" panose="020F0603020204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EACC32-0B94-2E41-9921-D8CC5D26FF64}"/>
                </a:ext>
              </a:extLst>
            </p:cNvPr>
            <p:cNvSpPr txBox="1"/>
            <p:nvPr userDrawn="1"/>
          </p:nvSpPr>
          <p:spPr>
            <a:xfrm>
              <a:off x="8670926" y="5285345"/>
              <a:ext cx="3394181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l"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Please complete the session survey in the </a:t>
              </a:r>
              <a:r>
                <a:rPr lang="en-US" sz="1600" b="1" u="none" dirty="0">
                  <a:solidFill>
                    <a:schemeClr val="bg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mobile app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3E40C947-26C2-3F42-B274-0E8D4DB812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88009" y="5135009"/>
              <a:ext cx="1039336" cy="1039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368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b="1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1000" y="6337300"/>
            <a:ext cx="3657600" cy="52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C9795-A7DE-44AB-86EB-C31F4FF745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D10465-9422-4481-A798-38FF69E38D1A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DEFD35B-362D-4717-8C9F-A3B0026296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40259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A53608C-BC1B-4230-9749-DCC8F65E28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2500" y="4622800"/>
            <a:ext cx="4025900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E2DE9-BE11-42F7-9EF2-9F9BECFEF9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62500" y="5029200"/>
            <a:ext cx="40259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3CF9C00-615C-4B3B-B347-65EB730F78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49523DA-4A51-497E-92C7-CF95A7A66E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4025900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49FCF4-841F-4D40-944B-E091B5ECA5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632B2CD1-6F2D-4A24-9735-19B2978C4440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8469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pos="6000">
          <p15:clr>
            <a:srgbClr val="FBAE40"/>
          </p15:clr>
        </p15:guide>
        <p15:guide id="3" orient="horz" pos="2904">
          <p15:clr>
            <a:srgbClr val="FBAE40"/>
          </p15:clr>
        </p15:guide>
        <p15:guide id="4" orient="horz" pos="163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CEE417D-56DE-4CCF-A80E-1B815E6174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A53608C-BC1B-4230-9749-DCC8F65E28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4400" y="4622801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E2DE9-BE11-42F7-9EF2-9F9BECFEF9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440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2EA97E1-FCDC-4CCD-B17F-956E335BB6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4150" y="4622801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AC0D4D7-101C-4254-8AC8-372BE24FC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415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C344CD4C-DA6E-48BA-A4DB-CF5CFDA0AA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A4962B8-F430-410C-AD89-B65843C5D7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FCADF9B-2585-440C-BD1E-DB98F1D0B5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E63126D1-F088-4FBF-9456-8E6FB0B1BC07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1734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pos="6000">
          <p15:clr>
            <a:srgbClr val="FBAE40"/>
          </p15:clr>
        </p15:guide>
        <p15:guide id="3" orient="horz" pos="2904" userDrawn="1">
          <p15:clr>
            <a:srgbClr val="FBAE40"/>
          </p15:clr>
        </p15:guide>
        <p15:guide id="4" orient="horz" pos="16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1485900"/>
            <a:ext cx="11430000" cy="47625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BEE133-5D17-45D1-9DD7-8A373C1AB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610BC5-035A-45BD-94E6-8833F60E8F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725A0F-8E04-4CA3-B0C5-359B32CA51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2B78B4ED-351E-4292-9E58-C6ECCFABC42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114300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 userDrawn="1">
          <p15:clr>
            <a:srgbClr val="9FCC3B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B9D35E-D40C-4379-9E3A-608F2B945674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3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1485900"/>
            <a:ext cx="11429999" cy="2009781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18714-7893-4A3A-9130-79EF6BF69A14}" type="datetimeFigureOut">
              <a:rPr lang="en-US" smtClean="0"/>
              <a:pPr/>
              <a:t>2/20/23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48DEFA-F6EC-4A9C-98D7-BB1ADB81D55C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2AA5C4-C6BB-435E-BF9E-B1A294871A16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E3D5AC02-352C-43C8-9E46-87CBFCCFC644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71148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9" r:id="rId3"/>
    <p:sldLayoutId id="2147483660" r:id="rId4"/>
    <p:sldLayoutId id="2147483661" r:id="rId5"/>
    <p:sldLayoutId id="2147483654" r:id="rId6"/>
    <p:sldLayoutId id="2147483662" r:id="rId7"/>
    <p:sldLayoutId id="2147483663" r:id="rId8"/>
    <p:sldLayoutId id="2147483655" r:id="rId9"/>
    <p:sldLayoutId id="2147483650" r:id="rId10"/>
    <p:sldLayoutId id="2147483665" r:id="rId11"/>
    <p:sldLayoutId id="2147483664" r:id="rId12"/>
    <p:sldLayoutId id="2147483666" r:id="rId13"/>
    <p:sldLayoutId id="2147483667" r:id="rId14"/>
    <p:sldLayoutId id="2147483668" r:id="rId15"/>
    <p:sldLayoutId id="2147483669" r:id="rId16"/>
    <p:sldLayoutId id="2147483652" r:id="rId17"/>
    <p:sldLayoutId id="2147483670" r:id="rId18"/>
    <p:sldLayoutId id="2147483671" r:id="rId19"/>
    <p:sldLayoutId id="2147483672" r:id="rId20"/>
    <p:sldLayoutId id="2147483673" r:id="rId21"/>
    <p:sldLayoutId id="2147483651" r:id="rId22"/>
    <p:sldLayoutId id="2147483674" r:id="rId23"/>
    <p:sldLayoutId id="2147483675" r:id="rId24"/>
    <p:sldLayoutId id="2147483653" r:id="rId25"/>
    <p:sldLayoutId id="2147483656" r:id="rId26"/>
    <p:sldLayoutId id="2147483657" r:id="rId27"/>
    <p:sldLayoutId id="2147483681" r:id="rId28"/>
    <p:sldLayoutId id="2147483678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18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3pPr>
      <a:lvl4pPr marL="10858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4pPr>
      <a:lvl5pPr marL="13144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0" userDrawn="1">
          <p15:clr>
            <a:srgbClr val="F26B43"/>
          </p15:clr>
        </p15:guide>
        <p15:guide id="2" pos="74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36" userDrawn="1">
          <p15:clr>
            <a:srgbClr val="F26B43"/>
          </p15:clr>
        </p15:guide>
        <p15:guide id="5" orient="horz" pos="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putationsciences.com/online-reputation-management-starts-with-business-analysis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rees46.com/en/open-cdp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reputationsciences.com/online-reputation-management-starts-with-business-analysis/" TargetMode="External"/><Relationship Id="rId5" Type="http://schemas.openxmlformats.org/officeDocument/2006/relationships/image" Target="../media/image23.jpg"/><Relationship Id="rId4" Type="http://schemas.openxmlformats.org/officeDocument/2006/relationships/hyperlink" Target="https://riadzany.blogspot.com/2015/10/child-rearing-moroccan-style.html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putationsciences.com/online-reputation-management-starts-with-business-analysis/" TargetMode="External"/><Relationship Id="rId3" Type="http://schemas.openxmlformats.org/officeDocument/2006/relationships/hyperlink" Target="https://blog.keliweb.it/2014/09/attacco-ddos-in-nuova-zelanda-problemi-per-i-clienti-isp-spark/" TargetMode="External"/><Relationship Id="rId7" Type="http://schemas.openxmlformats.org/officeDocument/2006/relationships/image" Target="../media/image23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riadzany.blogspot.com/2015/10/child-rearing-moroccan-style.html" TargetMode="External"/><Relationship Id="rId5" Type="http://schemas.microsoft.com/office/2007/relationships/hdphoto" Target="../media/hdphoto1.wdp"/><Relationship Id="rId10" Type="http://schemas.openxmlformats.org/officeDocument/2006/relationships/image" Target="../media/image28.svg"/><Relationship Id="rId4" Type="http://schemas.openxmlformats.org/officeDocument/2006/relationships/image" Target="../media/image26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hyperlink" Target="https://pixabay.com/it/bestseller-vendita-best-seller-1656185/" TargetMode="External"/><Relationship Id="rId7" Type="http://schemas.openxmlformats.org/officeDocument/2006/relationships/hyperlink" Target="https://blog.keliweb.it/2014/09/attacco-ddos-in-nuova-zelanda-problemi-per-i-clienti-isp-spark/" TargetMode="External"/><Relationship Id="rId12" Type="http://schemas.openxmlformats.org/officeDocument/2006/relationships/hyperlink" Target="https://www.reputationsciences.com/online-reputation-management-starts-with-business-analysis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jpg"/><Relationship Id="rId11" Type="http://schemas.openxmlformats.org/officeDocument/2006/relationships/image" Target="../media/image23.jpg"/><Relationship Id="rId5" Type="http://schemas.openxmlformats.org/officeDocument/2006/relationships/hyperlink" Target="https://pixabay.com/en/new-product-stamp-template-red-1653302/" TargetMode="External"/><Relationship Id="rId10" Type="http://schemas.openxmlformats.org/officeDocument/2006/relationships/hyperlink" Target="https://riadzany.blogspot.com/2015/10/child-rearing-moroccan-style.html" TargetMode="External"/><Relationship Id="rId4" Type="http://schemas.openxmlformats.org/officeDocument/2006/relationships/image" Target="../media/image30.png"/><Relationship Id="rId9" Type="http://schemas.microsoft.com/office/2007/relationships/hdphoto" Target="../media/hdphoto2.wdp"/><Relationship Id="rId14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riadzany.blogspot.com/2015/10/child-rearing-moroccan-style.html" TargetMode="Externa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iadzany.blogspot.com/2015/10/child-rearing-moroccan-style.htm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3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hyperlink" Target="https://riadzany.blogspot.com/2015/10/child-rearing-moroccan-style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hyperlink" Target="https://riadzany.blogspot.com/2015/10/child-rearing-moroccan-style.html" TargetMode="External"/><Relationship Id="rId5" Type="http://schemas.openxmlformats.org/officeDocument/2006/relationships/image" Target="../media/image34.svg"/><Relationship Id="rId10" Type="http://schemas.openxmlformats.org/officeDocument/2006/relationships/image" Target="../media/image24.png"/><Relationship Id="rId4" Type="http://schemas.openxmlformats.org/officeDocument/2006/relationships/image" Target="../media/image33.png"/><Relationship Id="rId9" Type="http://schemas.openxmlformats.org/officeDocument/2006/relationships/hyperlink" Target="https://blog.keliweb.it/2014/09/attacco-ddos-in-nuova-zelanda-problemi-per-i-clienti-isp-spark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keliweb.it/2014/09/attacco-ddos-in-nuova-zelanda-problemi-per-i-clienti-isp-spark/" TargetMode="External"/><Relationship Id="rId13" Type="http://schemas.openxmlformats.org/officeDocument/2006/relationships/hyperlink" Target="https://fr.wikipedia.org/wiki/Python_(langage)" TargetMode="External"/><Relationship Id="rId3" Type="http://schemas.openxmlformats.org/officeDocument/2006/relationships/image" Target="../media/image36.png"/><Relationship Id="rId7" Type="http://schemas.openxmlformats.org/officeDocument/2006/relationships/image" Target="../media/image25.jpg"/><Relationship Id="rId12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39.png"/><Relationship Id="rId5" Type="http://schemas.openxmlformats.org/officeDocument/2006/relationships/image" Target="../media/image34.svg"/><Relationship Id="rId10" Type="http://schemas.openxmlformats.org/officeDocument/2006/relationships/hyperlink" Target="https://riadzany.blogspot.com/2015/10/child-rearing-moroccan-style.html" TargetMode="External"/><Relationship Id="rId4" Type="http://schemas.openxmlformats.org/officeDocument/2006/relationships/image" Target="../media/image33.png"/><Relationship Id="rId9" Type="http://schemas.openxmlformats.org/officeDocument/2006/relationships/image" Target="../media/image24.png"/><Relationship Id="rId1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9.png"/><Relationship Id="rId3" Type="http://schemas.openxmlformats.org/officeDocument/2006/relationships/image" Target="../media/image42.png"/><Relationship Id="rId7" Type="http://schemas.openxmlformats.org/officeDocument/2006/relationships/image" Target="../media/image34.svg"/><Relationship Id="rId12" Type="http://schemas.openxmlformats.org/officeDocument/2006/relationships/hyperlink" Target="https://riadzany.blogspot.com/2015/10/child-rearing-moroccan-style.html" TargetMode="External"/><Relationship Id="rId17" Type="http://schemas.openxmlformats.org/officeDocument/2006/relationships/comments" Target="../comments/comment3.xml"/><Relationship Id="rId2" Type="http://schemas.openxmlformats.org/officeDocument/2006/relationships/image" Target="../media/image41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24.png"/><Relationship Id="rId5" Type="http://schemas.openxmlformats.org/officeDocument/2006/relationships/image" Target="../media/image36.png"/><Relationship Id="rId15" Type="http://schemas.openxmlformats.org/officeDocument/2006/relationships/hyperlink" Target="https://fr.wikipedia.org/wiki/Python_(langage)" TargetMode="External"/><Relationship Id="rId10" Type="http://schemas.openxmlformats.org/officeDocument/2006/relationships/hyperlink" Target="https://blog.keliweb.it/2014/09/attacco-ddos-in-nuova-zelanda-problemi-per-i-clienti-isp-spark/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jpg"/><Relationship Id="rId1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hyperlink" Target="https://riadzany.blogspot.com/2015/10/child-rearing-moroccan-style.html" TargetMode="External"/><Relationship Id="rId7" Type="http://schemas.openxmlformats.org/officeDocument/2006/relationships/image" Target="../media/image36.png"/><Relationship Id="rId12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hyperlink" Target="https://fr.wikipedia.org/wiki/Python_(langage)" TargetMode="External"/><Relationship Id="rId5" Type="http://schemas.openxmlformats.org/officeDocument/2006/relationships/image" Target="../media/image42.png"/><Relationship Id="rId10" Type="http://schemas.openxmlformats.org/officeDocument/2006/relationships/image" Target="../media/image40.png"/><Relationship Id="rId4" Type="http://schemas.openxmlformats.org/officeDocument/2006/relationships/image" Target="../media/image41.pn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hyperlink" Target="https://riadzany.blogspot.com/2015/10/child-rearing-moroccan-style.html" TargetMode="External"/><Relationship Id="rId7" Type="http://schemas.openxmlformats.org/officeDocument/2006/relationships/image" Target="../media/image35.png"/><Relationship Id="rId12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hyperlink" Target="https://fr.wikipedia.org/wiki/Python_(langage)" TargetMode="External"/><Relationship Id="rId5" Type="http://schemas.openxmlformats.org/officeDocument/2006/relationships/image" Target="../media/image42.png"/><Relationship Id="rId10" Type="http://schemas.openxmlformats.org/officeDocument/2006/relationships/image" Target="../media/image40.png"/><Relationship Id="rId4" Type="http://schemas.openxmlformats.org/officeDocument/2006/relationships/image" Target="../media/image41.pn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hyperlink" Target="https://riadzany.blogspot.com/2015/10/child-rearing-moroccan-style.html" TargetMode="External"/><Relationship Id="rId7" Type="http://schemas.openxmlformats.org/officeDocument/2006/relationships/image" Target="../media/image35.png"/><Relationship Id="rId12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hyperlink" Target="https://fr.wikipedia.org/wiki/Python_(langage)" TargetMode="External"/><Relationship Id="rId5" Type="http://schemas.openxmlformats.org/officeDocument/2006/relationships/image" Target="../media/image42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41.pn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7.png"/><Relationship Id="rId3" Type="http://schemas.openxmlformats.org/officeDocument/2006/relationships/image" Target="../media/image24.png"/><Relationship Id="rId7" Type="http://schemas.openxmlformats.org/officeDocument/2006/relationships/image" Target="../media/image36.png"/><Relationship Id="rId12" Type="http://schemas.openxmlformats.org/officeDocument/2006/relationships/hyperlink" Target="https://fr.wikipedia.org/wiki/Python_(langage)" TargetMode="External"/><Relationship Id="rId2" Type="http://schemas.openxmlformats.org/officeDocument/2006/relationships/image" Target="../media/image46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11" Type="http://schemas.openxmlformats.org/officeDocument/2006/relationships/image" Target="../media/image40.png"/><Relationship Id="rId5" Type="http://schemas.openxmlformats.org/officeDocument/2006/relationships/image" Target="../media/image41.pn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4" Type="http://schemas.openxmlformats.org/officeDocument/2006/relationships/hyperlink" Target="https://riadzany.blogspot.com/2015/10/child-rearing-moroccan-style.html" TargetMode="External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hyperlink" Target="https://fr.wikipedia.org/wiki/Python_(langage)" TargetMode="External"/><Relationship Id="rId3" Type="http://schemas.openxmlformats.org/officeDocument/2006/relationships/image" Target="../media/image47.png"/><Relationship Id="rId7" Type="http://schemas.openxmlformats.org/officeDocument/2006/relationships/image" Target="../media/image41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8.png"/><Relationship Id="rId16" Type="http://schemas.openxmlformats.org/officeDocument/2006/relationships/image" Target="../media/image44.sv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iadzany.blogspot.com/2015/10/child-rearing-moroccan-style.html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24.png"/><Relationship Id="rId15" Type="http://schemas.openxmlformats.org/officeDocument/2006/relationships/image" Target="../media/image43.png"/><Relationship Id="rId10" Type="http://schemas.openxmlformats.org/officeDocument/2006/relationships/image" Target="../media/image35.png"/><Relationship Id="rId4" Type="http://schemas.openxmlformats.org/officeDocument/2006/relationships/image" Target="../media/image46.png"/><Relationship Id="rId9" Type="http://schemas.openxmlformats.org/officeDocument/2006/relationships/image" Target="../media/image36.png"/><Relationship Id="rId1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6.png"/><Relationship Id="rId18" Type="http://schemas.openxmlformats.org/officeDocument/2006/relationships/image" Target="../media/image37.png"/><Relationship Id="rId3" Type="http://schemas.openxmlformats.org/officeDocument/2006/relationships/image" Target="../media/image49.png"/><Relationship Id="rId21" Type="http://schemas.openxmlformats.org/officeDocument/2006/relationships/image" Target="../media/image45.png"/><Relationship Id="rId7" Type="http://schemas.openxmlformats.org/officeDocument/2006/relationships/image" Target="../media/image47.png"/><Relationship Id="rId12" Type="http://schemas.openxmlformats.org/officeDocument/2006/relationships/image" Target="../media/image42.png"/><Relationship Id="rId17" Type="http://schemas.openxmlformats.org/officeDocument/2006/relationships/hyperlink" Target="https://fr.wikipedia.org/wiki/Python_(langage)" TargetMode="External"/><Relationship Id="rId2" Type="http://schemas.openxmlformats.org/officeDocument/2006/relationships/image" Target="../media/image48.png"/><Relationship Id="rId16" Type="http://schemas.openxmlformats.org/officeDocument/2006/relationships/image" Target="../media/image40.png"/><Relationship Id="rId20" Type="http://schemas.openxmlformats.org/officeDocument/2006/relationships/image" Target="../media/image44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41.png"/><Relationship Id="rId5" Type="http://schemas.openxmlformats.org/officeDocument/2006/relationships/hyperlink" Target="https://www.reputationsciences.com/online-reputation-management-starts-with-business-analysis/" TargetMode="External"/><Relationship Id="rId15" Type="http://schemas.openxmlformats.org/officeDocument/2006/relationships/image" Target="../media/image39.png"/><Relationship Id="rId10" Type="http://schemas.openxmlformats.org/officeDocument/2006/relationships/hyperlink" Target="https://riadzany.blogspot.com/2015/10/child-rearing-moroccan-style.html" TargetMode="External"/><Relationship Id="rId19" Type="http://schemas.openxmlformats.org/officeDocument/2006/relationships/image" Target="../media/image43.png"/><Relationship Id="rId4" Type="http://schemas.openxmlformats.org/officeDocument/2006/relationships/image" Target="../media/image23.jpg"/><Relationship Id="rId9" Type="http://schemas.openxmlformats.org/officeDocument/2006/relationships/image" Target="../media/image24.png"/><Relationship Id="rId1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6.png"/><Relationship Id="rId18" Type="http://schemas.openxmlformats.org/officeDocument/2006/relationships/image" Target="../media/image37.png"/><Relationship Id="rId3" Type="http://schemas.openxmlformats.org/officeDocument/2006/relationships/image" Target="../media/image49.png"/><Relationship Id="rId21" Type="http://schemas.openxmlformats.org/officeDocument/2006/relationships/image" Target="../media/image45.png"/><Relationship Id="rId7" Type="http://schemas.openxmlformats.org/officeDocument/2006/relationships/image" Target="../media/image47.png"/><Relationship Id="rId12" Type="http://schemas.openxmlformats.org/officeDocument/2006/relationships/image" Target="../media/image42.png"/><Relationship Id="rId17" Type="http://schemas.openxmlformats.org/officeDocument/2006/relationships/hyperlink" Target="https://fr.wikipedia.org/wiki/Python_(langage)" TargetMode="External"/><Relationship Id="rId2" Type="http://schemas.openxmlformats.org/officeDocument/2006/relationships/image" Target="../media/image48.png"/><Relationship Id="rId16" Type="http://schemas.openxmlformats.org/officeDocument/2006/relationships/image" Target="../media/image40.png"/><Relationship Id="rId20" Type="http://schemas.openxmlformats.org/officeDocument/2006/relationships/image" Target="../media/image44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41.png"/><Relationship Id="rId5" Type="http://schemas.openxmlformats.org/officeDocument/2006/relationships/hyperlink" Target="https://www.reputationsciences.com/online-reputation-management-starts-with-business-analysis/" TargetMode="External"/><Relationship Id="rId15" Type="http://schemas.openxmlformats.org/officeDocument/2006/relationships/image" Target="../media/image39.png"/><Relationship Id="rId10" Type="http://schemas.openxmlformats.org/officeDocument/2006/relationships/hyperlink" Target="https://riadzany.blogspot.com/2015/10/child-rearing-moroccan-style.html" TargetMode="External"/><Relationship Id="rId19" Type="http://schemas.openxmlformats.org/officeDocument/2006/relationships/image" Target="../media/image43.png"/><Relationship Id="rId4" Type="http://schemas.openxmlformats.org/officeDocument/2006/relationships/image" Target="../media/image23.jpg"/><Relationship Id="rId9" Type="http://schemas.openxmlformats.org/officeDocument/2006/relationships/image" Target="../media/image24.png"/><Relationship Id="rId1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riadzany.blogspot.com/2015/10/child-rearing-moroccan-style.html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fr.wikipedia.org/wiki/Python_(langage)" TargetMode="External"/><Relationship Id="rId3" Type="http://schemas.openxmlformats.org/officeDocument/2006/relationships/image" Target="../media/image46.png"/><Relationship Id="rId7" Type="http://schemas.openxmlformats.org/officeDocument/2006/relationships/image" Target="../media/image4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hyperlink" Target="https://d2s.semanticscience.org/docs/guide-preprocessing" TargetMode="External"/><Relationship Id="rId10" Type="http://schemas.openxmlformats.org/officeDocument/2006/relationships/hyperlink" Target="https://riadzany.blogspot.com/2015/10/child-rearing-moroccan-style.html" TargetMode="External"/><Relationship Id="rId4" Type="http://schemas.openxmlformats.org/officeDocument/2006/relationships/image" Target="../media/image53.png"/><Relationship Id="rId9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fr.wikipedia.org/wiki/Python_(langage)" TargetMode="External"/><Relationship Id="rId3" Type="http://schemas.openxmlformats.org/officeDocument/2006/relationships/image" Target="../media/image46.png"/><Relationship Id="rId7" Type="http://schemas.openxmlformats.org/officeDocument/2006/relationships/image" Target="../media/image4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hyperlink" Target="https://d2s.semanticscience.org/docs/guide-preprocessing" TargetMode="Externa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2s.semanticscience.org/docs/guide-preprocessing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hyperlink" Target="https://fr.wikipedia.org/wiki/Python_(langage)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2.png"/><Relationship Id="rId18" Type="http://schemas.openxmlformats.org/officeDocument/2006/relationships/hyperlink" Target="https://fr.wikipedia.org/wiki/Python_(langage)" TargetMode="External"/><Relationship Id="rId26" Type="http://schemas.openxmlformats.org/officeDocument/2006/relationships/hyperlink" Target="https://blog.keliweb.it/2014/09/attacco-ddos-in-nuova-zelanda-problemi-per-i-clienti-isp-spark/" TargetMode="External"/><Relationship Id="rId3" Type="http://schemas.openxmlformats.org/officeDocument/2006/relationships/image" Target="../media/image37.png"/><Relationship Id="rId21" Type="http://schemas.openxmlformats.org/officeDocument/2006/relationships/image" Target="../media/image23.jpg"/><Relationship Id="rId7" Type="http://schemas.openxmlformats.org/officeDocument/2006/relationships/image" Target="../media/image45.png"/><Relationship Id="rId12" Type="http://schemas.openxmlformats.org/officeDocument/2006/relationships/image" Target="../media/image41.png"/><Relationship Id="rId17" Type="http://schemas.openxmlformats.org/officeDocument/2006/relationships/image" Target="../media/image40.png"/><Relationship Id="rId25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4.sv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24" Type="http://schemas.openxmlformats.org/officeDocument/2006/relationships/hyperlink" Target="https://riadzany.blogspot.com/2015/10/child-rearing-moroccan-style.html" TargetMode="External"/><Relationship Id="rId5" Type="http://schemas.openxmlformats.org/officeDocument/2006/relationships/image" Target="../media/image35.png"/><Relationship Id="rId15" Type="http://schemas.openxmlformats.org/officeDocument/2006/relationships/image" Target="../media/image43.png"/><Relationship Id="rId23" Type="http://schemas.openxmlformats.org/officeDocument/2006/relationships/image" Target="../media/image24.png"/><Relationship Id="rId10" Type="http://schemas.openxmlformats.org/officeDocument/2006/relationships/image" Target="../media/image48.png"/><Relationship Id="rId19" Type="http://schemas.openxmlformats.org/officeDocument/2006/relationships/image" Target="../media/image47.png"/><Relationship Id="rId4" Type="http://schemas.openxmlformats.org/officeDocument/2006/relationships/image" Target="../media/image54.png"/><Relationship Id="rId9" Type="http://schemas.openxmlformats.org/officeDocument/2006/relationships/image" Target="../media/image38.png"/><Relationship Id="rId14" Type="http://schemas.openxmlformats.org/officeDocument/2006/relationships/image" Target="../media/image55.png"/><Relationship Id="rId22" Type="http://schemas.openxmlformats.org/officeDocument/2006/relationships/hyperlink" Target="https://www.reputationsciences.com/online-reputation-management-starts-with-business-analysis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log.keliweb.it/2014/09/attacco-ddos-in-nuova-zelanda-problemi-per-i-clienti-isp-spark/" TargetMode="External"/><Relationship Id="rId5" Type="http://schemas.openxmlformats.org/officeDocument/2006/relationships/image" Target="../media/image25.jp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verbr.com.br/artigos/4-motivos-para-investir-em-uma-solucao-corporativa-de-e-commerce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comments" Target="../comments/comment1.xml"/><Relationship Id="rId5" Type="http://schemas.openxmlformats.org/officeDocument/2006/relationships/hyperlink" Target="https://pixabay.com/en/computer-user-icon-peolpe-avatar-1331579/" TargetMode="Externa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log.keliweb.it/2014/09/attacco-ddos-in-nuova-zelanda-problemi-per-i-clienti-isp-spark/" TargetMode="External"/><Relationship Id="rId5" Type="http://schemas.openxmlformats.org/officeDocument/2006/relationships/image" Target="../media/image25.jp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57.png"/><Relationship Id="rId7" Type="http://schemas.openxmlformats.org/officeDocument/2006/relationships/image" Target="../media/image3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7.png"/><Relationship Id="rId9" Type="http://schemas.openxmlformats.org/officeDocument/2006/relationships/hyperlink" Target="https://blog.keliweb.it/2014/09/attacco-ddos-in-nuova-zelanda-problemi-per-i-clienti-isp-spark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7.png"/><Relationship Id="rId7" Type="http://schemas.openxmlformats.org/officeDocument/2006/relationships/image" Target="../media/image3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58.png"/><Relationship Id="rId10" Type="http://schemas.openxmlformats.org/officeDocument/2006/relationships/hyperlink" Target="https://blog.keliweb.it/2014/09/attacco-ddos-in-nuova-zelanda-problemi-per-i-clienti-isp-spark/" TargetMode="External"/><Relationship Id="rId4" Type="http://schemas.openxmlformats.org/officeDocument/2006/relationships/image" Target="../media/image37.png"/><Relationship Id="rId9" Type="http://schemas.openxmlformats.org/officeDocument/2006/relationships/image" Target="../media/image25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File:LinkedIn_logo_initials.png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www.freepngimg.com/png/69765-logo-twitter-computer-business-icons-free-frame" TargetMode="Externa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hyperlink" Target="https://overbr.com.br/artigos/4-motivos-para-investir-em-uma-solucao-corporativa-de-e-commerce" TargetMode="External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6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57764-93B9-8343-9635-0317F094D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331"/>
          </a:xfrm>
        </p:spPr>
        <p:txBody>
          <a:bodyPr/>
          <a:lstStyle/>
          <a:p>
            <a:r>
              <a:rPr lang="en-US" dirty="0"/>
              <a:t>It’s all about </a:t>
            </a:r>
            <a:r>
              <a:rPr lang="en-US" dirty="0">
                <a:solidFill>
                  <a:schemeClr val="accent2"/>
                </a:solidFill>
              </a:rPr>
              <a:t>time!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FCDE7E7-5546-4442-BD38-F636C79E1F3B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381000" y="977900"/>
            <a:ext cx="11430000" cy="258532"/>
          </a:xfrm>
        </p:spPr>
        <p:txBody>
          <a:bodyPr vert="horz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  <a:defRPr sz="1200" b="1" i="0" kern="1200" cap="all" spc="300" baseline="0">
                <a:solidFill>
                  <a:srgbClr val="31C8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18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0858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314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loses value quickly over time</a:t>
            </a:r>
          </a:p>
        </p:txBody>
      </p:sp>
    </p:spTree>
    <p:extLst>
      <p:ext uri="{BB962C8B-B14F-4D97-AF65-F5344CB8AC3E}">
        <p14:creationId xmlns:p14="http://schemas.microsoft.com/office/powerpoint/2010/main" val="271430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57764-93B9-8343-9635-0317F094D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331"/>
          </a:xfrm>
        </p:spPr>
        <p:txBody>
          <a:bodyPr/>
          <a:lstStyle/>
          <a:p>
            <a:r>
              <a:rPr lang="en-US" dirty="0"/>
              <a:t>It’s all about </a:t>
            </a:r>
            <a:r>
              <a:rPr lang="en-US" dirty="0">
                <a:solidFill>
                  <a:schemeClr val="accent2"/>
                </a:solidFill>
              </a:rPr>
              <a:t>time!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D92ABF3-C3FC-45B3-BA10-652BAA005217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381000" y="977900"/>
            <a:ext cx="11430000" cy="258532"/>
          </a:xfrm>
        </p:spPr>
        <p:txBody>
          <a:bodyPr vert="horz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  <a:defRPr sz="1200" b="1" i="0" kern="1200" cap="all" spc="300" baseline="0">
                <a:solidFill>
                  <a:srgbClr val="31C8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18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0858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314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loses value quickly over time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197F73-A916-7246-967B-89FECC8E7586}"/>
              </a:ext>
            </a:extLst>
          </p:cNvPr>
          <p:cNvGrpSpPr/>
          <p:nvPr/>
        </p:nvGrpSpPr>
        <p:grpSpPr>
          <a:xfrm>
            <a:off x="534764" y="1958109"/>
            <a:ext cx="11123836" cy="3990975"/>
            <a:chOff x="274081" y="1162050"/>
            <a:chExt cx="8527019" cy="321628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CC2169B-96AC-0843-BD81-D9BF23798B62}"/>
                </a:ext>
              </a:extLst>
            </p:cNvPr>
            <p:cNvCxnSpPr>
              <a:cxnSpLocks/>
            </p:cNvCxnSpPr>
            <p:nvPr/>
          </p:nvCxnSpPr>
          <p:spPr>
            <a:xfrm>
              <a:off x="544500" y="4149090"/>
              <a:ext cx="8256600" cy="0"/>
            </a:xfrm>
            <a:prstGeom prst="straightConnector1">
              <a:avLst/>
            </a:prstGeom>
            <a:noFill/>
            <a:ln w="19050" cap="rnd" cmpd="sng" algn="ctr">
              <a:solidFill>
                <a:srgbClr val="FFFFFF"/>
              </a:solidFill>
              <a:prstDash val="solid"/>
              <a:headEnd type="none" w="med" len="sm"/>
              <a:tailEnd type="arrow" w="med" len="sm"/>
            </a:ln>
            <a:effectLst/>
          </p:spPr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9246A6-0F54-EE4E-BCAF-F9EF53184A8B}"/>
                </a:ext>
              </a:extLst>
            </p:cNvPr>
            <p:cNvSpPr txBox="1"/>
            <p:nvPr/>
          </p:nvSpPr>
          <p:spPr>
            <a:xfrm>
              <a:off x="482502" y="4155102"/>
              <a:ext cx="846794" cy="223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61970">
                <a:defRPr/>
              </a:pPr>
              <a:r>
                <a:rPr lang="en-US" sz="1200" b="1" kern="0" dirty="0">
                  <a:solidFill>
                    <a:schemeClr val="accent4"/>
                  </a:solidFill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Real time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53440B-E070-BE44-B91B-06D1F9D56D65}"/>
                </a:ext>
              </a:extLst>
            </p:cNvPr>
            <p:cNvSpPr txBox="1"/>
            <p:nvPr/>
          </p:nvSpPr>
          <p:spPr>
            <a:xfrm rot="16200000">
              <a:off x="-1050674" y="2570828"/>
              <a:ext cx="2909029" cy="259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61970">
                <a:defRPr/>
              </a:pPr>
              <a:r>
                <a:rPr lang="en-US" sz="1600" kern="0" dirty="0">
                  <a:solidFill>
                    <a:schemeClr val="accent5"/>
                  </a:solidFill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Value of data in decision-making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3FE57CF-8C42-0643-B0D5-C47C15929E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500" y="1162050"/>
              <a:ext cx="0" cy="2987040"/>
            </a:xfrm>
            <a:prstGeom prst="straightConnector1">
              <a:avLst/>
            </a:prstGeom>
            <a:noFill/>
            <a:ln w="19050" cap="rnd" cmpd="sng" algn="ctr">
              <a:solidFill>
                <a:schemeClr val="tx1"/>
              </a:solidFill>
              <a:prstDash val="solid"/>
              <a:headEnd type="none" w="med" len="sm"/>
              <a:tailEnd type="arrow" w="med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4828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57764-93B9-8343-9635-0317F094D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331"/>
          </a:xfrm>
        </p:spPr>
        <p:txBody>
          <a:bodyPr/>
          <a:lstStyle/>
          <a:p>
            <a:r>
              <a:rPr lang="en-US" dirty="0"/>
              <a:t>It’s all about </a:t>
            </a:r>
            <a:r>
              <a:rPr lang="en-US" dirty="0">
                <a:solidFill>
                  <a:schemeClr val="accent2"/>
                </a:solidFill>
              </a:rPr>
              <a:t>time!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DC5CCBF-E293-4C79-AD5E-64708BA80234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381000" y="977900"/>
            <a:ext cx="11430000" cy="258532"/>
          </a:xfrm>
        </p:spPr>
        <p:txBody>
          <a:bodyPr vert="horz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  <a:defRPr sz="1200" b="1" i="0" kern="1200" cap="all" spc="300" baseline="0">
                <a:solidFill>
                  <a:srgbClr val="31C8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18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0858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314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loses value quickly over time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197F73-A916-7246-967B-89FECC8E7586}"/>
              </a:ext>
            </a:extLst>
          </p:cNvPr>
          <p:cNvGrpSpPr/>
          <p:nvPr/>
        </p:nvGrpSpPr>
        <p:grpSpPr>
          <a:xfrm>
            <a:off x="534764" y="1958109"/>
            <a:ext cx="11123836" cy="3990975"/>
            <a:chOff x="274081" y="1162050"/>
            <a:chExt cx="8527019" cy="3216282"/>
          </a:xfrm>
        </p:grpSpPr>
        <p:sp>
          <p:nvSpPr>
            <p:cNvPr id="4" name="Freeform 23">
              <a:extLst>
                <a:ext uri="{FF2B5EF4-FFF2-40B4-BE49-F238E27FC236}">
                  <a16:creationId xmlns:a16="http://schemas.microsoft.com/office/drawing/2014/main" id="{22A0BA8C-670D-4B4A-B12A-8071608AC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824" y="1355977"/>
              <a:ext cx="8038973" cy="2801685"/>
            </a:xfrm>
            <a:custGeom>
              <a:avLst/>
              <a:gdLst>
                <a:gd name="T0" fmla="*/ 0 w 2502"/>
                <a:gd name="T1" fmla="*/ 0 h 942"/>
                <a:gd name="T2" fmla="*/ 294 w 2502"/>
                <a:gd name="T3" fmla="*/ 258 h 942"/>
                <a:gd name="T4" fmla="*/ 664 w 2502"/>
                <a:gd name="T5" fmla="*/ 638 h 942"/>
                <a:gd name="T6" fmla="*/ 1036 w 2502"/>
                <a:gd name="T7" fmla="*/ 720 h 942"/>
                <a:gd name="T8" fmla="*/ 2502 w 2502"/>
                <a:gd name="T9" fmla="*/ 824 h 942"/>
                <a:gd name="T10" fmla="*/ 2502 w 2502"/>
                <a:gd name="T11" fmla="*/ 942 h 942"/>
                <a:gd name="T12" fmla="*/ 0 w 2502"/>
                <a:gd name="T13" fmla="*/ 942 h 942"/>
                <a:gd name="T14" fmla="*/ 0 w 2502"/>
                <a:gd name="T15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2" h="942">
                  <a:moveTo>
                    <a:pt x="0" y="0"/>
                  </a:moveTo>
                  <a:cubicBezTo>
                    <a:pt x="0" y="0"/>
                    <a:pt x="174" y="40"/>
                    <a:pt x="294" y="258"/>
                  </a:cubicBezTo>
                  <a:cubicBezTo>
                    <a:pt x="294" y="258"/>
                    <a:pt x="412" y="570"/>
                    <a:pt x="664" y="638"/>
                  </a:cubicBezTo>
                  <a:cubicBezTo>
                    <a:pt x="916" y="706"/>
                    <a:pt x="986" y="710"/>
                    <a:pt x="1036" y="720"/>
                  </a:cubicBezTo>
                  <a:cubicBezTo>
                    <a:pt x="1086" y="730"/>
                    <a:pt x="1520" y="812"/>
                    <a:pt x="2502" y="824"/>
                  </a:cubicBezTo>
                  <a:cubicBezTo>
                    <a:pt x="2502" y="942"/>
                    <a:pt x="2502" y="942"/>
                    <a:pt x="2502" y="942"/>
                  </a:cubicBezTo>
                  <a:cubicBezTo>
                    <a:pt x="0" y="942"/>
                    <a:pt x="0" y="942"/>
                    <a:pt x="0" y="9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1970">
                <a:defRPr/>
              </a:pPr>
              <a:endParaRPr lang="en-US" sz="2118" kern="0" dirty="0">
                <a:solidFill>
                  <a:schemeClr val="tx1">
                    <a:lumMod val="65000"/>
                    <a:lumOff val="35000"/>
                  </a:schemeClr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sp>
          <p:nvSpPr>
            <p:cNvPr id="5" name="Freeform: Shape 31">
              <a:extLst>
                <a:ext uri="{FF2B5EF4-FFF2-40B4-BE49-F238E27FC236}">
                  <a16:creationId xmlns:a16="http://schemas.microsoft.com/office/drawing/2014/main" id="{329C912A-DCE2-D84D-A605-922F2A6C6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487" y="1645276"/>
              <a:ext cx="7500309" cy="2512386"/>
            </a:xfrm>
            <a:custGeom>
              <a:avLst/>
              <a:gdLst>
                <a:gd name="connsiteX0" fmla="*/ 0 w 7153844"/>
                <a:gd name="connsiteY0" fmla="*/ 0 h 2512386"/>
                <a:gd name="connsiteX1" fmla="*/ 15284 w 7153844"/>
                <a:gd name="connsiteY1" fmla="*/ 12766 h 2512386"/>
                <a:gd name="connsiteX2" fmla="*/ 387211 w 7153844"/>
                <a:gd name="connsiteY2" fmla="*/ 478042 h 2512386"/>
                <a:gd name="connsiteX3" fmla="*/ 1521112 w 7153844"/>
                <a:gd name="connsiteY3" fmla="*/ 1608233 h 2512386"/>
                <a:gd name="connsiteX4" fmla="*/ 2661143 w 7153844"/>
                <a:gd name="connsiteY4" fmla="*/ 1852116 h 2512386"/>
                <a:gd name="connsiteX5" fmla="*/ 7153844 w 7153844"/>
                <a:gd name="connsiteY5" fmla="*/ 2161432 h 2512386"/>
                <a:gd name="connsiteX6" fmla="*/ 7153844 w 7153844"/>
                <a:gd name="connsiteY6" fmla="*/ 2512386 h 2512386"/>
                <a:gd name="connsiteX7" fmla="*/ 128308 w 7153844"/>
                <a:gd name="connsiteY7" fmla="*/ 2512386 h 2512386"/>
                <a:gd name="connsiteX8" fmla="*/ 0 w 7153844"/>
                <a:gd name="connsiteY8" fmla="*/ 2512386 h 251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53844" h="2512386">
                  <a:moveTo>
                    <a:pt x="0" y="0"/>
                  </a:moveTo>
                  <a:lnTo>
                    <a:pt x="15284" y="12766"/>
                  </a:lnTo>
                  <a:cubicBezTo>
                    <a:pt x="141205" y="124508"/>
                    <a:pt x="272289" y="275425"/>
                    <a:pt x="387211" y="478042"/>
                  </a:cubicBezTo>
                  <a:cubicBezTo>
                    <a:pt x="387211" y="478042"/>
                    <a:pt x="748834" y="1405988"/>
                    <a:pt x="1521112" y="1608233"/>
                  </a:cubicBezTo>
                  <a:cubicBezTo>
                    <a:pt x="2293391" y="1810478"/>
                    <a:pt x="2507913" y="1822375"/>
                    <a:pt x="2661143" y="1852116"/>
                  </a:cubicBezTo>
                  <a:cubicBezTo>
                    <a:pt x="2814373" y="1881858"/>
                    <a:pt x="4144409" y="2125742"/>
                    <a:pt x="7153844" y="2161432"/>
                  </a:cubicBezTo>
                  <a:cubicBezTo>
                    <a:pt x="7153844" y="2512386"/>
                    <a:pt x="7153844" y="2512386"/>
                    <a:pt x="7153844" y="2512386"/>
                  </a:cubicBezTo>
                  <a:cubicBezTo>
                    <a:pt x="2840805" y="2512386"/>
                    <a:pt x="953851" y="2512386"/>
                    <a:pt x="128308" y="2512386"/>
                  </a:cubicBezTo>
                  <a:lnTo>
                    <a:pt x="0" y="2512386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761970">
                <a:defRPr/>
              </a:pPr>
              <a:endParaRPr lang="en-US" sz="2118" kern="0" dirty="0">
                <a:solidFill>
                  <a:schemeClr val="tx1">
                    <a:lumMod val="65000"/>
                    <a:lumOff val="35000"/>
                  </a:schemeClr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sp>
          <p:nvSpPr>
            <p:cNvPr id="6" name="Freeform: Shape 34">
              <a:extLst>
                <a:ext uri="{FF2B5EF4-FFF2-40B4-BE49-F238E27FC236}">
                  <a16:creationId xmlns:a16="http://schemas.microsoft.com/office/drawing/2014/main" id="{170564BB-D188-354A-9DE7-6E13BF347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1197" y="3051042"/>
              <a:ext cx="6348599" cy="1106620"/>
            </a:xfrm>
            <a:custGeom>
              <a:avLst/>
              <a:gdLst>
                <a:gd name="connsiteX0" fmla="*/ 0 w 6055336"/>
                <a:gd name="connsiteY0" fmla="*/ 0 h 1106620"/>
                <a:gd name="connsiteX1" fmla="*/ 31186 w 6055336"/>
                <a:gd name="connsiteY1" fmla="*/ 23066 h 1106620"/>
                <a:gd name="connsiteX2" fmla="*/ 422604 w 6055336"/>
                <a:gd name="connsiteY2" fmla="*/ 202467 h 1106620"/>
                <a:gd name="connsiteX3" fmla="*/ 1562635 w 6055336"/>
                <a:gd name="connsiteY3" fmla="*/ 446350 h 1106620"/>
                <a:gd name="connsiteX4" fmla="*/ 6055336 w 6055336"/>
                <a:gd name="connsiteY4" fmla="*/ 755666 h 1106620"/>
                <a:gd name="connsiteX5" fmla="*/ 6055336 w 6055336"/>
                <a:gd name="connsiteY5" fmla="*/ 1106620 h 1106620"/>
                <a:gd name="connsiteX6" fmla="*/ 156354 w 6055336"/>
                <a:gd name="connsiteY6" fmla="*/ 1106620 h 1106620"/>
                <a:gd name="connsiteX7" fmla="*/ 0 w 6055336"/>
                <a:gd name="connsiteY7" fmla="*/ 1106620 h 1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55336" h="1106620">
                  <a:moveTo>
                    <a:pt x="0" y="0"/>
                  </a:moveTo>
                  <a:lnTo>
                    <a:pt x="31186" y="23066"/>
                  </a:lnTo>
                  <a:cubicBezTo>
                    <a:pt x="147437" y="101112"/>
                    <a:pt x="277802" y="164546"/>
                    <a:pt x="422604" y="202467"/>
                  </a:cubicBezTo>
                  <a:cubicBezTo>
                    <a:pt x="1194883" y="404712"/>
                    <a:pt x="1409405" y="416609"/>
                    <a:pt x="1562635" y="446350"/>
                  </a:cubicBezTo>
                  <a:cubicBezTo>
                    <a:pt x="1715865" y="476092"/>
                    <a:pt x="3045901" y="719976"/>
                    <a:pt x="6055336" y="755666"/>
                  </a:cubicBezTo>
                  <a:cubicBezTo>
                    <a:pt x="6055336" y="1106620"/>
                    <a:pt x="6055336" y="1106620"/>
                    <a:pt x="6055336" y="1106620"/>
                  </a:cubicBezTo>
                  <a:cubicBezTo>
                    <a:pt x="3090122" y="1106620"/>
                    <a:pt x="1271612" y="1106620"/>
                    <a:pt x="156354" y="1106620"/>
                  </a:cubicBezTo>
                  <a:lnTo>
                    <a:pt x="0" y="110662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761970">
                <a:defRPr/>
              </a:pPr>
              <a:endParaRPr lang="en-US" sz="2118" kern="0" dirty="0">
                <a:solidFill>
                  <a:schemeClr val="tx1">
                    <a:lumMod val="65000"/>
                    <a:lumOff val="35000"/>
                  </a:schemeClr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sp>
          <p:nvSpPr>
            <p:cNvPr id="7" name="Freeform: Shape 38">
              <a:extLst>
                <a:ext uri="{FF2B5EF4-FFF2-40B4-BE49-F238E27FC236}">
                  <a16:creationId xmlns:a16="http://schemas.microsoft.com/office/drawing/2014/main" id="{7D910F2B-840C-2F49-8D36-C3B8515E8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748" y="3600056"/>
              <a:ext cx="3970049" cy="557607"/>
            </a:xfrm>
            <a:custGeom>
              <a:avLst/>
              <a:gdLst>
                <a:gd name="connsiteX0" fmla="*/ 0 w 3786659"/>
                <a:gd name="connsiteY0" fmla="*/ 0 h 557607"/>
                <a:gd name="connsiteX1" fmla="*/ 469232 w 3786659"/>
                <a:gd name="connsiteY1" fmla="*/ 49765 h 557607"/>
                <a:gd name="connsiteX2" fmla="*/ 3786659 w 3786659"/>
                <a:gd name="connsiteY2" fmla="*/ 206653 h 557607"/>
                <a:gd name="connsiteX3" fmla="*/ 3786659 w 3786659"/>
                <a:gd name="connsiteY3" fmla="*/ 557607 h 557607"/>
                <a:gd name="connsiteX4" fmla="*/ 143435 w 3786659"/>
                <a:gd name="connsiteY4" fmla="*/ 557607 h 557607"/>
                <a:gd name="connsiteX5" fmla="*/ 0 w 3786659"/>
                <a:gd name="connsiteY5" fmla="*/ 557607 h 55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6659" h="557607">
                  <a:moveTo>
                    <a:pt x="0" y="0"/>
                  </a:moveTo>
                  <a:lnTo>
                    <a:pt x="469232" y="49765"/>
                  </a:lnTo>
                  <a:cubicBezTo>
                    <a:pt x="1197074" y="118915"/>
                    <a:pt x="2281942" y="188808"/>
                    <a:pt x="3786659" y="206653"/>
                  </a:cubicBezTo>
                  <a:cubicBezTo>
                    <a:pt x="3786659" y="557607"/>
                    <a:pt x="3786659" y="557607"/>
                    <a:pt x="3786659" y="557607"/>
                  </a:cubicBezTo>
                  <a:cubicBezTo>
                    <a:pt x="2304052" y="557607"/>
                    <a:pt x="1108121" y="557607"/>
                    <a:pt x="143435" y="557607"/>
                  </a:cubicBezTo>
                  <a:lnTo>
                    <a:pt x="0" y="557607"/>
                  </a:lnTo>
                  <a:close/>
                </a:path>
              </a:pathLst>
            </a:custGeom>
            <a:solidFill>
              <a:srgbClr val="FFA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761970">
                <a:defRPr/>
              </a:pPr>
              <a:endParaRPr lang="en-US" sz="2118" kern="0" dirty="0">
                <a:solidFill>
                  <a:schemeClr val="tx1">
                    <a:lumMod val="65000"/>
                    <a:lumOff val="35000"/>
                  </a:schemeClr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CC2169B-96AC-0843-BD81-D9BF23798B62}"/>
                </a:ext>
              </a:extLst>
            </p:cNvPr>
            <p:cNvCxnSpPr>
              <a:cxnSpLocks/>
            </p:cNvCxnSpPr>
            <p:nvPr/>
          </p:nvCxnSpPr>
          <p:spPr>
            <a:xfrm>
              <a:off x="544500" y="4149090"/>
              <a:ext cx="8256600" cy="0"/>
            </a:xfrm>
            <a:prstGeom prst="straightConnector1">
              <a:avLst/>
            </a:prstGeom>
            <a:noFill/>
            <a:ln w="19050" cap="rnd" cmpd="sng" algn="ctr">
              <a:solidFill>
                <a:srgbClr val="FFFFFF"/>
              </a:solidFill>
              <a:prstDash val="solid"/>
              <a:headEnd type="none" w="med" len="sm"/>
              <a:tailEnd type="arrow" w="med" len="sm"/>
            </a:ln>
            <a:effectLst/>
          </p:spPr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9246A6-0F54-EE4E-BCAF-F9EF53184A8B}"/>
                </a:ext>
              </a:extLst>
            </p:cNvPr>
            <p:cNvSpPr txBox="1"/>
            <p:nvPr/>
          </p:nvSpPr>
          <p:spPr>
            <a:xfrm>
              <a:off x="482502" y="4155102"/>
              <a:ext cx="846794" cy="223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61970">
                <a:defRPr/>
              </a:pPr>
              <a:r>
                <a:rPr lang="en-US" sz="1200" b="1" kern="0" dirty="0">
                  <a:solidFill>
                    <a:schemeClr val="accent4"/>
                  </a:solidFill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Real time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F3521C-93EA-6C46-8418-C1732C7EDC44}"/>
                </a:ext>
              </a:extLst>
            </p:cNvPr>
            <p:cNvSpPr txBox="1"/>
            <p:nvPr/>
          </p:nvSpPr>
          <p:spPr>
            <a:xfrm>
              <a:off x="1357918" y="4155102"/>
              <a:ext cx="597437" cy="223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761970">
                <a:defRPr/>
              </a:pPr>
              <a:r>
                <a:rPr lang="en-US" sz="1200" b="1" kern="0" dirty="0">
                  <a:solidFill>
                    <a:schemeClr val="accent4"/>
                  </a:solidFill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Seconds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53440B-E070-BE44-B91B-06D1F9D56D65}"/>
                </a:ext>
              </a:extLst>
            </p:cNvPr>
            <p:cNvSpPr txBox="1"/>
            <p:nvPr/>
          </p:nvSpPr>
          <p:spPr>
            <a:xfrm rot="16200000">
              <a:off x="-1050674" y="2570828"/>
              <a:ext cx="2909029" cy="259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61970">
                <a:defRPr/>
              </a:pPr>
              <a:r>
                <a:rPr lang="en-US" sz="1600" kern="0" dirty="0">
                  <a:solidFill>
                    <a:schemeClr val="accent5"/>
                  </a:solidFill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Value of data in decision-making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79A70E-1A25-994C-8590-55653E7E9C8F}"/>
                </a:ext>
              </a:extLst>
            </p:cNvPr>
            <p:cNvSpPr txBox="1"/>
            <p:nvPr/>
          </p:nvSpPr>
          <p:spPr>
            <a:xfrm rot="16200000">
              <a:off x="-272567" y="2896514"/>
              <a:ext cx="2153901" cy="259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61970">
                <a:defRPr/>
              </a:pPr>
              <a:r>
                <a:rPr lang="en-US" sz="1600" kern="0" dirty="0"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Preventive/predictive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E534C1-5AD3-C040-9C95-7AE0DF4DA806}"/>
                </a:ext>
              </a:extLst>
            </p:cNvPr>
            <p:cNvSpPr txBox="1"/>
            <p:nvPr/>
          </p:nvSpPr>
          <p:spPr>
            <a:xfrm>
              <a:off x="1168098" y="3874917"/>
              <a:ext cx="977076" cy="272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61970">
                <a:defRPr/>
              </a:pPr>
              <a:r>
                <a:rPr lang="en-US" sz="16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Actionable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3FE57CF-8C42-0643-B0D5-C47C15929E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500" y="1162050"/>
              <a:ext cx="0" cy="2987040"/>
            </a:xfrm>
            <a:prstGeom prst="straightConnector1">
              <a:avLst/>
            </a:prstGeom>
            <a:noFill/>
            <a:ln w="19050" cap="rnd" cmpd="sng" algn="ctr">
              <a:solidFill>
                <a:schemeClr val="tx1"/>
              </a:solidFill>
              <a:prstDash val="solid"/>
              <a:headEnd type="none" w="med" len="sm"/>
              <a:tailEnd type="arrow" w="med" len="sm"/>
            </a:ln>
            <a:effectLst/>
          </p:spPr>
        </p:cxn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133DB23-4F81-564C-A022-5C1681784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723" y="1355975"/>
              <a:ext cx="8028072" cy="2441669"/>
            </a:xfrm>
            <a:custGeom>
              <a:avLst/>
              <a:gdLst>
                <a:gd name="T0" fmla="*/ 0 w 2502"/>
                <a:gd name="T1" fmla="*/ 0 h 824"/>
                <a:gd name="T2" fmla="*/ 294 w 2502"/>
                <a:gd name="T3" fmla="*/ 258 h 824"/>
                <a:gd name="T4" fmla="*/ 664 w 2502"/>
                <a:gd name="T5" fmla="*/ 638 h 824"/>
                <a:gd name="T6" fmla="*/ 1036 w 2502"/>
                <a:gd name="T7" fmla="*/ 720 h 824"/>
                <a:gd name="T8" fmla="*/ 2502 w 2502"/>
                <a:gd name="T9" fmla="*/ 824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2" h="824">
                  <a:moveTo>
                    <a:pt x="0" y="0"/>
                  </a:moveTo>
                  <a:cubicBezTo>
                    <a:pt x="0" y="0"/>
                    <a:pt x="174" y="40"/>
                    <a:pt x="294" y="258"/>
                  </a:cubicBezTo>
                  <a:cubicBezTo>
                    <a:pt x="294" y="258"/>
                    <a:pt x="412" y="570"/>
                    <a:pt x="664" y="638"/>
                  </a:cubicBezTo>
                  <a:cubicBezTo>
                    <a:pt x="916" y="706"/>
                    <a:pt x="986" y="710"/>
                    <a:pt x="1036" y="720"/>
                  </a:cubicBezTo>
                  <a:cubicBezTo>
                    <a:pt x="1086" y="730"/>
                    <a:pt x="1520" y="812"/>
                    <a:pt x="2502" y="824"/>
                  </a:cubicBezTo>
                </a:path>
              </a:pathLst>
            </a:custGeom>
            <a:noFill/>
            <a:ln w="19050" cap="flat">
              <a:solidFill>
                <a:srgbClr val="F8F8F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1970">
                <a:defRPr/>
              </a:pPr>
              <a:endParaRPr lang="en-US" sz="2118" kern="0" dirty="0">
                <a:solidFill>
                  <a:schemeClr val="tx1">
                    <a:lumMod val="65000"/>
                    <a:lumOff val="35000"/>
                  </a:schemeClr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86A17C0-4B42-CA46-952C-2EF7276A01DB}"/>
              </a:ext>
            </a:extLst>
          </p:cNvPr>
          <p:cNvSpPr txBox="1"/>
          <p:nvPr/>
        </p:nvSpPr>
        <p:spPr>
          <a:xfrm>
            <a:off x="1987794" y="1892926"/>
            <a:ext cx="4285274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rPr>
              <a:t>        </a:t>
            </a:r>
            <a:r>
              <a:rPr lang="en-US" sz="1600" dirty="0">
                <a:solidFill>
                  <a:srgbClr val="92D050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rPr>
              <a:t>“ONLINE”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rPr>
              <a:t>time-critical decisions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E7075FE-237E-D641-9853-8CFDF94EDB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2392" y="2229822"/>
            <a:ext cx="559918" cy="61028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2D36D6E-C995-2048-88CB-7DC0664CA307}"/>
              </a:ext>
            </a:extLst>
          </p:cNvPr>
          <p:cNvSpPr txBox="1"/>
          <p:nvPr/>
        </p:nvSpPr>
        <p:spPr>
          <a:xfrm>
            <a:off x="4001711" y="2783085"/>
            <a:ext cx="1281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92D050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scientists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9394F9D-4430-5F4D-9F98-2E9584045935}"/>
              </a:ext>
            </a:extLst>
          </p:cNvPr>
          <p:cNvCxnSpPr>
            <a:cxnSpLocks/>
          </p:cNvCxnSpPr>
          <p:nvPr/>
        </p:nvCxnSpPr>
        <p:spPr>
          <a:xfrm flipH="1">
            <a:off x="1701045" y="2231480"/>
            <a:ext cx="1027008" cy="95885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9C1E0FF-701A-A643-9F0F-FA36BAF70379}"/>
              </a:ext>
            </a:extLst>
          </p:cNvPr>
          <p:cNvCxnSpPr>
            <a:cxnSpLocks/>
          </p:cNvCxnSpPr>
          <p:nvPr/>
        </p:nvCxnSpPr>
        <p:spPr>
          <a:xfrm flipH="1">
            <a:off x="2428103" y="2229822"/>
            <a:ext cx="308199" cy="96397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70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1197F73-A916-7246-967B-89FECC8E7586}"/>
              </a:ext>
            </a:extLst>
          </p:cNvPr>
          <p:cNvGrpSpPr/>
          <p:nvPr/>
        </p:nvGrpSpPr>
        <p:grpSpPr>
          <a:xfrm>
            <a:off x="887537" y="1958109"/>
            <a:ext cx="10771064" cy="3990975"/>
            <a:chOff x="544500" y="1162050"/>
            <a:chExt cx="8256600" cy="3216282"/>
          </a:xfrm>
        </p:grpSpPr>
        <p:sp>
          <p:nvSpPr>
            <p:cNvPr id="4" name="Freeform 23">
              <a:extLst>
                <a:ext uri="{FF2B5EF4-FFF2-40B4-BE49-F238E27FC236}">
                  <a16:creationId xmlns:a16="http://schemas.microsoft.com/office/drawing/2014/main" id="{22A0BA8C-670D-4B4A-B12A-8071608AC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824" y="1355977"/>
              <a:ext cx="8038973" cy="2801685"/>
            </a:xfrm>
            <a:custGeom>
              <a:avLst/>
              <a:gdLst>
                <a:gd name="T0" fmla="*/ 0 w 2502"/>
                <a:gd name="T1" fmla="*/ 0 h 942"/>
                <a:gd name="T2" fmla="*/ 294 w 2502"/>
                <a:gd name="T3" fmla="*/ 258 h 942"/>
                <a:gd name="T4" fmla="*/ 664 w 2502"/>
                <a:gd name="T5" fmla="*/ 638 h 942"/>
                <a:gd name="T6" fmla="*/ 1036 w 2502"/>
                <a:gd name="T7" fmla="*/ 720 h 942"/>
                <a:gd name="T8" fmla="*/ 2502 w 2502"/>
                <a:gd name="T9" fmla="*/ 824 h 942"/>
                <a:gd name="T10" fmla="*/ 2502 w 2502"/>
                <a:gd name="T11" fmla="*/ 942 h 942"/>
                <a:gd name="T12" fmla="*/ 0 w 2502"/>
                <a:gd name="T13" fmla="*/ 942 h 942"/>
                <a:gd name="T14" fmla="*/ 0 w 2502"/>
                <a:gd name="T15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2" h="942">
                  <a:moveTo>
                    <a:pt x="0" y="0"/>
                  </a:moveTo>
                  <a:cubicBezTo>
                    <a:pt x="0" y="0"/>
                    <a:pt x="174" y="40"/>
                    <a:pt x="294" y="258"/>
                  </a:cubicBezTo>
                  <a:cubicBezTo>
                    <a:pt x="294" y="258"/>
                    <a:pt x="412" y="570"/>
                    <a:pt x="664" y="638"/>
                  </a:cubicBezTo>
                  <a:cubicBezTo>
                    <a:pt x="916" y="706"/>
                    <a:pt x="986" y="710"/>
                    <a:pt x="1036" y="720"/>
                  </a:cubicBezTo>
                  <a:cubicBezTo>
                    <a:pt x="1086" y="730"/>
                    <a:pt x="1520" y="812"/>
                    <a:pt x="2502" y="824"/>
                  </a:cubicBezTo>
                  <a:cubicBezTo>
                    <a:pt x="2502" y="942"/>
                    <a:pt x="2502" y="942"/>
                    <a:pt x="2502" y="942"/>
                  </a:cubicBezTo>
                  <a:cubicBezTo>
                    <a:pt x="0" y="942"/>
                    <a:pt x="0" y="942"/>
                    <a:pt x="0" y="9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1970">
                <a:defRPr/>
              </a:pPr>
              <a:endParaRPr lang="en-US" sz="2118" kern="0" dirty="0">
                <a:solidFill>
                  <a:schemeClr val="tx1">
                    <a:lumMod val="65000"/>
                    <a:lumOff val="35000"/>
                  </a:schemeClr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sp>
          <p:nvSpPr>
            <p:cNvPr id="5" name="Freeform: Shape 31">
              <a:extLst>
                <a:ext uri="{FF2B5EF4-FFF2-40B4-BE49-F238E27FC236}">
                  <a16:creationId xmlns:a16="http://schemas.microsoft.com/office/drawing/2014/main" id="{329C912A-DCE2-D84D-A605-922F2A6C6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487" y="1645276"/>
              <a:ext cx="7500309" cy="2512386"/>
            </a:xfrm>
            <a:custGeom>
              <a:avLst/>
              <a:gdLst>
                <a:gd name="connsiteX0" fmla="*/ 0 w 7153844"/>
                <a:gd name="connsiteY0" fmla="*/ 0 h 2512386"/>
                <a:gd name="connsiteX1" fmla="*/ 15284 w 7153844"/>
                <a:gd name="connsiteY1" fmla="*/ 12766 h 2512386"/>
                <a:gd name="connsiteX2" fmla="*/ 387211 w 7153844"/>
                <a:gd name="connsiteY2" fmla="*/ 478042 h 2512386"/>
                <a:gd name="connsiteX3" fmla="*/ 1521112 w 7153844"/>
                <a:gd name="connsiteY3" fmla="*/ 1608233 h 2512386"/>
                <a:gd name="connsiteX4" fmla="*/ 2661143 w 7153844"/>
                <a:gd name="connsiteY4" fmla="*/ 1852116 h 2512386"/>
                <a:gd name="connsiteX5" fmla="*/ 7153844 w 7153844"/>
                <a:gd name="connsiteY5" fmla="*/ 2161432 h 2512386"/>
                <a:gd name="connsiteX6" fmla="*/ 7153844 w 7153844"/>
                <a:gd name="connsiteY6" fmla="*/ 2512386 h 2512386"/>
                <a:gd name="connsiteX7" fmla="*/ 128308 w 7153844"/>
                <a:gd name="connsiteY7" fmla="*/ 2512386 h 2512386"/>
                <a:gd name="connsiteX8" fmla="*/ 0 w 7153844"/>
                <a:gd name="connsiteY8" fmla="*/ 2512386 h 251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53844" h="2512386">
                  <a:moveTo>
                    <a:pt x="0" y="0"/>
                  </a:moveTo>
                  <a:lnTo>
                    <a:pt x="15284" y="12766"/>
                  </a:lnTo>
                  <a:cubicBezTo>
                    <a:pt x="141205" y="124508"/>
                    <a:pt x="272289" y="275425"/>
                    <a:pt x="387211" y="478042"/>
                  </a:cubicBezTo>
                  <a:cubicBezTo>
                    <a:pt x="387211" y="478042"/>
                    <a:pt x="748834" y="1405988"/>
                    <a:pt x="1521112" y="1608233"/>
                  </a:cubicBezTo>
                  <a:cubicBezTo>
                    <a:pt x="2293391" y="1810478"/>
                    <a:pt x="2507913" y="1822375"/>
                    <a:pt x="2661143" y="1852116"/>
                  </a:cubicBezTo>
                  <a:cubicBezTo>
                    <a:pt x="2814373" y="1881858"/>
                    <a:pt x="4144409" y="2125742"/>
                    <a:pt x="7153844" y="2161432"/>
                  </a:cubicBezTo>
                  <a:cubicBezTo>
                    <a:pt x="7153844" y="2512386"/>
                    <a:pt x="7153844" y="2512386"/>
                    <a:pt x="7153844" y="2512386"/>
                  </a:cubicBezTo>
                  <a:cubicBezTo>
                    <a:pt x="2840805" y="2512386"/>
                    <a:pt x="953851" y="2512386"/>
                    <a:pt x="128308" y="2512386"/>
                  </a:cubicBezTo>
                  <a:lnTo>
                    <a:pt x="0" y="2512386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761970">
                <a:defRPr/>
              </a:pPr>
              <a:endParaRPr lang="en-US" sz="2118" kern="0" dirty="0">
                <a:solidFill>
                  <a:schemeClr val="tx1">
                    <a:lumMod val="65000"/>
                    <a:lumOff val="35000"/>
                  </a:schemeClr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sp>
          <p:nvSpPr>
            <p:cNvPr id="6" name="Freeform: Shape 34">
              <a:extLst>
                <a:ext uri="{FF2B5EF4-FFF2-40B4-BE49-F238E27FC236}">
                  <a16:creationId xmlns:a16="http://schemas.microsoft.com/office/drawing/2014/main" id="{170564BB-D188-354A-9DE7-6E13BF347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1197" y="3051042"/>
              <a:ext cx="6348599" cy="1106620"/>
            </a:xfrm>
            <a:custGeom>
              <a:avLst/>
              <a:gdLst>
                <a:gd name="connsiteX0" fmla="*/ 0 w 6055336"/>
                <a:gd name="connsiteY0" fmla="*/ 0 h 1106620"/>
                <a:gd name="connsiteX1" fmla="*/ 31186 w 6055336"/>
                <a:gd name="connsiteY1" fmla="*/ 23066 h 1106620"/>
                <a:gd name="connsiteX2" fmla="*/ 422604 w 6055336"/>
                <a:gd name="connsiteY2" fmla="*/ 202467 h 1106620"/>
                <a:gd name="connsiteX3" fmla="*/ 1562635 w 6055336"/>
                <a:gd name="connsiteY3" fmla="*/ 446350 h 1106620"/>
                <a:gd name="connsiteX4" fmla="*/ 6055336 w 6055336"/>
                <a:gd name="connsiteY4" fmla="*/ 755666 h 1106620"/>
                <a:gd name="connsiteX5" fmla="*/ 6055336 w 6055336"/>
                <a:gd name="connsiteY5" fmla="*/ 1106620 h 1106620"/>
                <a:gd name="connsiteX6" fmla="*/ 156354 w 6055336"/>
                <a:gd name="connsiteY6" fmla="*/ 1106620 h 1106620"/>
                <a:gd name="connsiteX7" fmla="*/ 0 w 6055336"/>
                <a:gd name="connsiteY7" fmla="*/ 1106620 h 110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55336" h="1106620">
                  <a:moveTo>
                    <a:pt x="0" y="0"/>
                  </a:moveTo>
                  <a:lnTo>
                    <a:pt x="31186" y="23066"/>
                  </a:lnTo>
                  <a:cubicBezTo>
                    <a:pt x="147437" y="101112"/>
                    <a:pt x="277802" y="164546"/>
                    <a:pt x="422604" y="202467"/>
                  </a:cubicBezTo>
                  <a:cubicBezTo>
                    <a:pt x="1194883" y="404712"/>
                    <a:pt x="1409405" y="416609"/>
                    <a:pt x="1562635" y="446350"/>
                  </a:cubicBezTo>
                  <a:cubicBezTo>
                    <a:pt x="1715865" y="476092"/>
                    <a:pt x="3045901" y="719976"/>
                    <a:pt x="6055336" y="755666"/>
                  </a:cubicBezTo>
                  <a:cubicBezTo>
                    <a:pt x="6055336" y="1106620"/>
                    <a:pt x="6055336" y="1106620"/>
                    <a:pt x="6055336" y="1106620"/>
                  </a:cubicBezTo>
                  <a:cubicBezTo>
                    <a:pt x="3090122" y="1106620"/>
                    <a:pt x="1271612" y="1106620"/>
                    <a:pt x="156354" y="1106620"/>
                  </a:cubicBezTo>
                  <a:lnTo>
                    <a:pt x="0" y="110662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761970">
                <a:defRPr/>
              </a:pPr>
              <a:endParaRPr lang="en-US" sz="2118" kern="0" dirty="0">
                <a:solidFill>
                  <a:schemeClr val="tx1">
                    <a:lumMod val="65000"/>
                    <a:lumOff val="35000"/>
                  </a:schemeClr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sp>
          <p:nvSpPr>
            <p:cNvPr id="7" name="Freeform: Shape 38">
              <a:extLst>
                <a:ext uri="{FF2B5EF4-FFF2-40B4-BE49-F238E27FC236}">
                  <a16:creationId xmlns:a16="http://schemas.microsoft.com/office/drawing/2014/main" id="{7D910F2B-840C-2F49-8D36-C3B8515E8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748" y="3600056"/>
              <a:ext cx="3970049" cy="557607"/>
            </a:xfrm>
            <a:custGeom>
              <a:avLst/>
              <a:gdLst>
                <a:gd name="connsiteX0" fmla="*/ 0 w 3786659"/>
                <a:gd name="connsiteY0" fmla="*/ 0 h 557607"/>
                <a:gd name="connsiteX1" fmla="*/ 469232 w 3786659"/>
                <a:gd name="connsiteY1" fmla="*/ 49765 h 557607"/>
                <a:gd name="connsiteX2" fmla="*/ 3786659 w 3786659"/>
                <a:gd name="connsiteY2" fmla="*/ 206653 h 557607"/>
                <a:gd name="connsiteX3" fmla="*/ 3786659 w 3786659"/>
                <a:gd name="connsiteY3" fmla="*/ 557607 h 557607"/>
                <a:gd name="connsiteX4" fmla="*/ 143435 w 3786659"/>
                <a:gd name="connsiteY4" fmla="*/ 557607 h 557607"/>
                <a:gd name="connsiteX5" fmla="*/ 0 w 3786659"/>
                <a:gd name="connsiteY5" fmla="*/ 557607 h 55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6659" h="557607">
                  <a:moveTo>
                    <a:pt x="0" y="0"/>
                  </a:moveTo>
                  <a:lnTo>
                    <a:pt x="469232" y="49765"/>
                  </a:lnTo>
                  <a:cubicBezTo>
                    <a:pt x="1197074" y="118915"/>
                    <a:pt x="2281942" y="188808"/>
                    <a:pt x="3786659" y="206653"/>
                  </a:cubicBezTo>
                  <a:cubicBezTo>
                    <a:pt x="3786659" y="557607"/>
                    <a:pt x="3786659" y="557607"/>
                    <a:pt x="3786659" y="557607"/>
                  </a:cubicBezTo>
                  <a:cubicBezTo>
                    <a:pt x="2304052" y="557607"/>
                    <a:pt x="1108121" y="557607"/>
                    <a:pt x="143435" y="557607"/>
                  </a:cubicBezTo>
                  <a:lnTo>
                    <a:pt x="0" y="557607"/>
                  </a:lnTo>
                  <a:close/>
                </a:path>
              </a:pathLst>
            </a:custGeom>
            <a:solidFill>
              <a:srgbClr val="FFA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761970">
                <a:defRPr/>
              </a:pPr>
              <a:endParaRPr lang="en-US" sz="2118" kern="0" dirty="0">
                <a:solidFill>
                  <a:schemeClr val="tx1">
                    <a:lumMod val="65000"/>
                    <a:lumOff val="35000"/>
                  </a:schemeClr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CC2169B-96AC-0843-BD81-D9BF23798B62}"/>
                </a:ext>
              </a:extLst>
            </p:cNvPr>
            <p:cNvCxnSpPr>
              <a:cxnSpLocks/>
            </p:cNvCxnSpPr>
            <p:nvPr/>
          </p:nvCxnSpPr>
          <p:spPr>
            <a:xfrm>
              <a:off x="544500" y="4149090"/>
              <a:ext cx="8256600" cy="0"/>
            </a:xfrm>
            <a:prstGeom prst="straightConnector1">
              <a:avLst/>
            </a:prstGeom>
            <a:noFill/>
            <a:ln w="19050" cap="rnd" cmpd="sng" algn="ctr">
              <a:solidFill>
                <a:srgbClr val="FFFFFF"/>
              </a:solidFill>
              <a:prstDash val="solid"/>
              <a:headEnd type="none" w="med" len="sm"/>
              <a:tailEnd type="arrow" w="med" len="sm"/>
            </a:ln>
            <a:effectLst/>
          </p:spPr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D99EEE-C6DB-4F42-84BA-0E549058E899}"/>
                </a:ext>
              </a:extLst>
            </p:cNvPr>
            <p:cNvSpPr txBox="1"/>
            <p:nvPr/>
          </p:nvSpPr>
          <p:spPr>
            <a:xfrm>
              <a:off x="2452916" y="4155102"/>
              <a:ext cx="585150" cy="223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761970">
                <a:defRPr/>
              </a:pPr>
              <a:r>
                <a:rPr lang="en-US" sz="1200" b="1" kern="0" dirty="0">
                  <a:solidFill>
                    <a:schemeClr val="accent2"/>
                  </a:solidFill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Minutes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3125F4-7DC0-D34C-96F9-CF78E1146B5B}"/>
                </a:ext>
              </a:extLst>
            </p:cNvPr>
            <p:cNvSpPr txBox="1"/>
            <p:nvPr/>
          </p:nvSpPr>
          <p:spPr>
            <a:xfrm>
              <a:off x="4089629" y="4155102"/>
              <a:ext cx="470872" cy="223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761970">
                <a:defRPr/>
              </a:pPr>
              <a:r>
                <a:rPr lang="en-US" sz="1200" b="1" kern="0" dirty="0">
                  <a:solidFill>
                    <a:schemeClr val="accent2"/>
                  </a:solidFill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Hours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8C52E0-C546-2145-BED2-53F627864885}"/>
                </a:ext>
              </a:extLst>
            </p:cNvPr>
            <p:cNvSpPr txBox="1"/>
            <p:nvPr/>
          </p:nvSpPr>
          <p:spPr>
            <a:xfrm>
              <a:off x="4953847" y="4147754"/>
              <a:ext cx="404517" cy="223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761970">
                <a:defRPr/>
              </a:pPr>
              <a:r>
                <a:rPr lang="en-US" sz="1200" b="1" kern="0" dirty="0">
                  <a:solidFill>
                    <a:schemeClr val="accent3"/>
                  </a:solidFill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Days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7C59D1-2DC5-434C-A382-18843E3F9D59}"/>
                </a:ext>
              </a:extLst>
            </p:cNvPr>
            <p:cNvSpPr txBox="1"/>
            <p:nvPr/>
          </p:nvSpPr>
          <p:spPr>
            <a:xfrm>
              <a:off x="7706009" y="4155102"/>
              <a:ext cx="558116" cy="223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761970">
                <a:defRPr/>
              </a:pPr>
              <a:r>
                <a:rPr lang="en-US" sz="1200" b="1" kern="0" dirty="0">
                  <a:solidFill>
                    <a:schemeClr val="accent3"/>
                  </a:solidFill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Months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79A70E-1A25-994C-8590-55653E7E9C8F}"/>
                </a:ext>
              </a:extLst>
            </p:cNvPr>
            <p:cNvSpPr txBox="1"/>
            <p:nvPr/>
          </p:nvSpPr>
          <p:spPr>
            <a:xfrm rot="16200000">
              <a:off x="-272567" y="2896514"/>
              <a:ext cx="2153901" cy="259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61970">
                <a:defRPr/>
              </a:pPr>
              <a:r>
                <a:rPr lang="en-US" sz="1600" kern="0" dirty="0"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Preventive/predictive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E534C1-5AD3-C040-9C95-7AE0DF4DA806}"/>
                </a:ext>
              </a:extLst>
            </p:cNvPr>
            <p:cNvSpPr txBox="1"/>
            <p:nvPr/>
          </p:nvSpPr>
          <p:spPr>
            <a:xfrm>
              <a:off x="1168098" y="3874917"/>
              <a:ext cx="977076" cy="272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61970">
                <a:defRPr/>
              </a:pPr>
              <a:r>
                <a:rPr lang="en-US" sz="16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Actionable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2B7216-3C25-804B-8F5D-C798082BDBA1}"/>
                </a:ext>
              </a:extLst>
            </p:cNvPr>
            <p:cNvSpPr txBox="1"/>
            <p:nvPr/>
          </p:nvSpPr>
          <p:spPr>
            <a:xfrm>
              <a:off x="2884802" y="3890836"/>
              <a:ext cx="977076" cy="272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61970">
                <a:defRPr/>
              </a:pPr>
              <a:r>
                <a:rPr lang="en-US" sz="16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Reactive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1FF98A-80B4-E249-9338-C10730A8914B}"/>
                </a:ext>
              </a:extLst>
            </p:cNvPr>
            <p:cNvSpPr txBox="1"/>
            <p:nvPr/>
          </p:nvSpPr>
          <p:spPr>
            <a:xfrm>
              <a:off x="5513708" y="3894807"/>
              <a:ext cx="1802627" cy="272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61970">
                <a:defRPr/>
              </a:pPr>
              <a:r>
                <a:rPr lang="en-US" sz="16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Business insights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3FE57CF-8C42-0643-B0D5-C47C15929E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500" y="1162050"/>
              <a:ext cx="0" cy="2987040"/>
            </a:xfrm>
            <a:prstGeom prst="straightConnector1">
              <a:avLst/>
            </a:prstGeom>
            <a:noFill/>
            <a:ln w="19050" cap="rnd" cmpd="sng" algn="ctr">
              <a:solidFill>
                <a:schemeClr val="tx1"/>
              </a:solidFill>
              <a:prstDash val="solid"/>
              <a:headEnd type="none" w="med" len="sm"/>
              <a:tailEnd type="arrow" w="med" len="sm"/>
            </a:ln>
            <a:effectLst/>
          </p:spPr>
        </p:cxn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133DB23-4F81-564C-A022-5C1681784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723" y="1355975"/>
              <a:ext cx="8028072" cy="2441669"/>
            </a:xfrm>
            <a:custGeom>
              <a:avLst/>
              <a:gdLst>
                <a:gd name="T0" fmla="*/ 0 w 2502"/>
                <a:gd name="T1" fmla="*/ 0 h 824"/>
                <a:gd name="T2" fmla="*/ 294 w 2502"/>
                <a:gd name="T3" fmla="*/ 258 h 824"/>
                <a:gd name="T4" fmla="*/ 664 w 2502"/>
                <a:gd name="T5" fmla="*/ 638 h 824"/>
                <a:gd name="T6" fmla="*/ 1036 w 2502"/>
                <a:gd name="T7" fmla="*/ 720 h 824"/>
                <a:gd name="T8" fmla="*/ 2502 w 2502"/>
                <a:gd name="T9" fmla="*/ 824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2" h="824">
                  <a:moveTo>
                    <a:pt x="0" y="0"/>
                  </a:moveTo>
                  <a:cubicBezTo>
                    <a:pt x="0" y="0"/>
                    <a:pt x="174" y="40"/>
                    <a:pt x="294" y="258"/>
                  </a:cubicBezTo>
                  <a:cubicBezTo>
                    <a:pt x="294" y="258"/>
                    <a:pt x="412" y="570"/>
                    <a:pt x="664" y="638"/>
                  </a:cubicBezTo>
                  <a:cubicBezTo>
                    <a:pt x="916" y="706"/>
                    <a:pt x="986" y="710"/>
                    <a:pt x="1036" y="720"/>
                  </a:cubicBezTo>
                  <a:cubicBezTo>
                    <a:pt x="1086" y="730"/>
                    <a:pt x="1520" y="812"/>
                    <a:pt x="2502" y="824"/>
                  </a:cubicBezTo>
                </a:path>
              </a:pathLst>
            </a:custGeom>
            <a:noFill/>
            <a:ln w="19050" cap="flat">
              <a:solidFill>
                <a:srgbClr val="F8F8F8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61970">
                <a:defRPr/>
              </a:pPr>
              <a:endParaRPr lang="en-US" sz="2118" kern="0" dirty="0">
                <a:solidFill>
                  <a:schemeClr val="tx1">
                    <a:lumMod val="65000"/>
                    <a:lumOff val="35000"/>
                  </a:schemeClr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A155BD5-94E8-2741-83CB-49ADB85A05A1}"/>
              </a:ext>
            </a:extLst>
          </p:cNvPr>
          <p:cNvSpPr txBox="1"/>
          <p:nvPr/>
        </p:nvSpPr>
        <p:spPr>
          <a:xfrm>
            <a:off x="4869291" y="3551460"/>
            <a:ext cx="4745308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rPr>
              <a:t>            </a:t>
            </a:r>
            <a:r>
              <a:rPr lang="en-US" sz="1600" dirty="0">
                <a:solidFill>
                  <a:srgbClr val="FFA000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rPr>
              <a:t>“BATCH”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rPr>
              <a:t>business intelligence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D92ABC-262C-C640-BC99-628C5823C227}"/>
              </a:ext>
            </a:extLst>
          </p:cNvPr>
          <p:cNvSpPr txBox="1"/>
          <p:nvPr/>
        </p:nvSpPr>
        <p:spPr>
          <a:xfrm>
            <a:off x="7081380" y="4581067"/>
            <a:ext cx="1628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Business analysts </a:t>
            </a:r>
          </a:p>
        </p:txBody>
      </p:sp>
      <p:pic>
        <p:nvPicPr>
          <p:cNvPr id="38" name="Picture 37" descr="Effective ORM Starts with a Business Analysis">
            <a:extLst>
              <a:ext uri="{FF2B5EF4-FFF2-40B4-BE49-F238E27FC236}">
                <a16:creationId xmlns:a16="http://schemas.microsoft.com/office/drawing/2014/main" id="{B86AAEEE-060A-1246-A999-3CEA74F78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26903" y="3911304"/>
            <a:ext cx="937496" cy="6221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2791344-6101-8341-9F21-C53D7F02ED59}"/>
              </a:ext>
            </a:extLst>
          </p:cNvPr>
          <p:cNvCxnSpPr>
            <a:cxnSpLocks/>
          </p:cNvCxnSpPr>
          <p:nvPr/>
        </p:nvCxnSpPr>
        <p:spPr>
          <a:xfrm flipH="1">
            <a:off x="5175525" y="4018544"/>
            <a:ext cx="858284" cy="39846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F1676AE-CD74-1946-ADF9-DA42EF3B8148}"/>
              </a:ext>
            </a:extLst>
          </p:cNvPr>
          <p:cNvCxnSpPr>
            <a:cxnSpLocks/>
          </p:cNvCxnSpPr>
          <p:nvPr/>
        </p:nvCxnSpPr>
        <p:spPr>
          <a:xfrm>
            <a:off x="6033812" y="4015999"/>
            <a:ext cx="616829" cy="641648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F8EC268-97A0-794A-A14B-B2BCADEE43B8}"/>
              </a:ext>
            </a:extLst>
          </p:cNvPr>
          <p:cNvSpPr txBox="1"/>
          <p:nvPr/>
        </p:nvSpPr>
        <p:spPr>
          <a:xfrm>
            <a:off x="1987794" y="1892926"/>
            <a:ext cx="4285274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rPr>
              <a:t>        </a:t>
            </a:r>
            <a:r>
              <a:rPr lang="en-US" sz="1600" dirty="0">
                <a:solidFill>
                  <a:schemeClr val="bg1">
                    <a:lumMod val="75000"/>
                    <a:lumOff val="25000"/>
                  </a:schemeClr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rPr>
              <a:t>“ONLINE” time-critical decisions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3CFF7BC-752F-7B4D-B135-052A4D7655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2392" y="2229822"/>
            <a:ext cx="559918" cy="61028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57AA5B8-6353-F048-8105-F3CA3EBBC72F}"/>
              </a:ext>
            </a:extLst>
          </p:cNvPr>
          <p:cNvSpPr txBox="1"/>
          <p:nvPr/>
        </p:nvSpPr>
        <p:spPr>
          <a:xfrm>
            <a:off x="4001711" y="2783085"/>
            <a:ext cx="1281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scientists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2D63495-7C2D-034E-ABE2-1096EE96E2A3}"/>
              </a:ext>
            </a:extLst>
          </p:cNvPr>
          <p:cNvCxnSpPr>
            <a:cxnSpLocks/>
          </p:cNvCxnSpPr>
          <p:nvPr/>
        </p:nvCxnSpPr>
        <p:spPr>
          <a:xfrm flipH="1">
            <a:off x="1701045" y="2231480"/>
            <a:ext cx="1027008" cy="95885"/>
          </a:xfrm>
          <a:prstGeom prst="straightConnector1">
            <a:avLst/>
          </a:prstGeom>
          <a:ln w="19050" cap="rnd">
            <a:solidFill>
              <a:schemeClr val="bg1">
                <a:lumMod val="75000"/>
                <a:lumOff val="2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903ED27-9FB1-5248-AB02-8C39E0DC36D1}"/>
              </a:ext>
            </a:extLst>
          </p:cNvPr>
          <p:cNvCxnSpPr>
            <a:cxnSpLocks/>
          </p:cNvCxnSpPr>
          <p:nvPr/>
        </p:nvCxnSpPr>
        <p:spPr>
          <a:xfrm flipH="1">
            <a:off x="2428103" y="2229822"/>
            <a:ext cx="308199" cy="963970"/>
          </a:xfrm>
          <a:prstGeom prst="straightConnector1">
            <a:avLst/>
          </a:prstGeom>
          <a:ln w="19050" cap="rnd">
            <a:solidFill>
              <a:schemeClr val="bg1">
                <a:lumMod val="75000"/>
                <a:lumOff val="2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25">
            <a:extLst>
              <a:ext uri="{FF2B5EF4-FFF2-40B4-BE49-F238E27FC236}">
                <a16:creationId xmlns:a16="http://schemas.microsoft.com/office/drawing/2014/main" id="{0DA7CB71-A87F-4E84-A19D-79C384922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1200329"/>
          </a:xfrm>
        </p:spPr>
        <p:txBody>
          <a:bodyPr/>
          <a:lstStyle/>
          <a:p>
            <a:r>
              <a:rPr lang="en-US" dirty="0"/>
              <a:t>It’s all about </a:t>
            </a:r>
            <a:r>
              <a:rPr lang="en-US" dirty="0">
                <a:solidFill>
                  <a:schemeClr val="accent2"/>
                </a:solidFill>
              </a:rPr>
              <a:t>time!</a:t>
            </a:r>
            <a:br>
              <a:rPr lang="en-US" dirty="0">
                <a:solidFill>
                  <a:schemeClr val="accent2"/>
                </a:solidFill>
              </a:rPr>
            </a:b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7766E99-60A0-48FE-BB39-062FD6CA8F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77900"/>
            <a:ext cx="11430000" cy="258532"/>
          </a:xfrm>
        </p:spPr>
        <p:txBody>
          <a:bodyPr/>
          <a:lstStyle/>
          <a:p>
            <a:r>
              <a:rPr lang="en-US" dirty="0"/>
              <a:t>Data loses value quickly over time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E831E4-3E8B-4C79-92AA-1D495E60A3C2}"/>
              </a:ext>
            </a:extLst>
          </p:cNvPr>
          <p:cNvSpPr txBox="1"/>
          <p:nvPr/>
        </p:nvSpPr>
        <p:spPr>
          <a:xfrm rot="16200000">
            <a:off x="-1100817" y="3697951"/>
            <a:ext cx="3609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61970">
              <a:defRPr/>
            </a:pPr>
            <a:r>
              <a:rPr lang="en-US" sz="1600" kern="0" dirty="0">
                <a:solidFill>
                  <a:schemeClr val="accent5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rPr>
              <a:t>Value of data in decision-making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9E6E39F-D182-4550-8356-B7E893342B50}"/>
              </a:ext>
            </a:extLst>
          </p:cNvPr>
          <p:cNvSpPr txBox="1"/>
          <p:nvPr/>
        </p:nvSpPr>
        <p:spPr>
          <a:xfrm>
            <a:off x="806657" y="5672085"/>
            <a:ext cx="1104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61970">
              <a:defRPr/>
            </a:pPr>
            <a:r>
              <a:rPr lang="en-US" sz="1200" b="1" kern="0" dirty="0">
                <a:solidFill>
                  <a:schemeClr val="accent4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rPr>
              <a:t>Real time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A06509-245A-45DE-BAE8-74F34CD74232}"/>
              </a:ext>
            </a:extLst>
          </p:cNvPr>
          <p:cNvSpPr txBox="1"/>
          <p:nvPr/>
        </p:nvSpPr>
        <p:spPr>
          <a:xfrm>
            <a:off x="1948673" y="5672085"/>
            <a:ext cx="7793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61970">
              <a:defRPr/>
            </a:pPr>
            <a:r>
              <a:rPr lang="en-US" sz="1200" b="1" kern="0" dirty="0">
                <a:solidFill>
                  <a:schemeClr val="accent4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rPr>
              <a:t>Seconds</a:t>
            </a:r>
          </a:p>
        </p:txBody>
      </p:sp>
    </p:spTree>
    <p:extLst>
      <p:ext uri="{BB962C8B-B14F-4D97-AF65-F5344CB8AC3E}">
        <p14:creationId xmlns:p14="http://schemas.microsoft.com/office/powerpoint/2010/main" val="90295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23C216-60EB-4AA5-8FB1-DD0E5600C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331"/>
          </a:xfrm>
        </p:spPr>
        <p:txBody>
          <a:bodyPr/>
          <a:lstStyle/>
          <a:p>
            <a:r>
              <a:rPr lang="en-US" dirty="0"/>
              <a:t>What are we building in the </a:t>
            </a:r>
            <a:r>
              <a:rPr lang="en-US" dirty="0">
                <a:solidFill>
                  <a:schemeClr val="accent2"/>
                </a:solidFill>
              </a:rPr>
              <a:t>next 40 minutes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8386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E96394-E8D9-4C71-A873-62C4FAE94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485900"/>
            <a:ext cx="11429999" cy="1772793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End-to-end data engineering pipeline </a:t>
            </a:r>
          </a:p>
          <a:p>
            <a:pPr lvl="1"/>
            <a:r>
              <a:rPr lang="en-US" dirty="0"/>
              <a:t>Simulate the ecommerce workload </a:t>
            </a:r>
          </a:p>
          <a:p>
            <a:pPr lvl="1"/>
            <a:r>
              <a:rPr lang="en-US" dirty="0"/>
              <a:t>Open source dataset from </a:t>
            </a:r>
            <a:r>
              <a:rPr lang="en-US" dirty="0">
                <a:solidFill>
                  <a:schemeClr val="accent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REES46</a:t>
            </a:r>
            <a:r>
              <a:rPr lang="en-US" dirty="0"/>
              <a:t>  </a:t>
            </a:r>
          </a:p>
          <a:p>
            <a:endParaRPr lang="en-US" dirty="0"/>
          </a:p>
        </p:txBody>
      </p:sp>
      <p:pic>
        <p:nvPicPr>
          <p:cNvPr id="7" name="Picture 6" descr="THE VIEW FROM FEZ: Child Rearing - Moroccan style">
            <a:extLst>
              <a:ext uri="{FF2B5EF4-FFF2-40B4-BE49-F238E27FC236}">
                <a16:creationId xmlns:a16="http://schemas.microsoft.com/office/drawing/2014/main" id="{21DEB283-66CF-364E-8D0B-71A805758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309360" y="1824798"/>
            <a:ext cx="891186" cy="728396"/>
          </a:xfrm>
          <a:prstGeom prst="rect">
            <a:avLst/>
          </a:prstGeom>
        </p:spPr>
      </p:pic>
      <p:pic>
        <p:nvPicPr>
          <p:cNvPr id="8" name="Picture 7" descr="Effective ORM Starts with a Business Analysis">
            <a:extLst>
              <a:ext uri="{FF2B5EF4-FFF2-40B4-BE49-F238E27FC236}">
                <a16:creationId xmlns:a16="http://schemas.microsoft.com/office/drawing/2014/main" id="{6E8D5112-EBFA-1F47-A959-547463F34F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636638" y="1827717"/>
            <a:ext cx="1254822" cy="725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748955AF-676E-460F-A216-335CFFD85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113"/>
          </a:xfrm>
        </p:spPr>
        <p:txBody>
          <a:bodyPr/>
          <a:lstStyle/>
          <a:p>
            <a:r>
              <a:rPr lang="en-US" dirty="0"/>
              <a:t>What are we building in the </a:t>
            </a:r>
            <a:r>
              <a:rPr lang="en-US" dirty="0">
                <a:solidFill>
                  <a:schemeClr val="accent2"/>
                </a:solidFill>
              </a:rPr>
              <a:t>next 40 minutes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6598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E96394-E8D9-4C71-A873-62C4FAE94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485900"/>
            <a:ext cx="11429999" cy="3120854"/>
          </a:xfrm>
          <a:effectLst/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End-to-end data engineering pipeline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Simulate the eCommerce workload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Open Source dataset from </a:t>
            </a:r>
            <a:r>
              <a:rPr lang="en-US" u="sng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REES46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accent4"/>
                </a:solidFill>
              </a:rPr>
              <a:t>Online processing</a:t>
            </a:r>
          </a:p>
          <a:p>
            <a:pPr lvl="1"/>
            <a:r>
              <a:rPr lang="en-US" dirty="0"/>
              <a:t>DDoS attack (</a:t>
            </a:r>
            <a:r>
              <a:rPr lang="en-US" i="0" dirty="0">
                <a:effectLst/>
                <a:latin typeface="Roboto" panose="02000000000000000000" pitchFamily="2" charset="0"/>
              </a:rPr>
              <a:t>fraudulent transactions)</a:t>
            </a:r>
            <a:endParaRPr lang="en-US" dirty="0"/>
          </a:p>
          <a:p>
            <a:pPr lvl="1"/>
            <a:r>
              <a:rPr lang="en-US" dirty="0"/>
              <a:t>System alerting and notification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Attacco DDoS in Nuova Zelanda, problemi per i clienti ISP Spark ...">
            <a:extLst>
              <a:ext uri="{FF2B5EF4-FFF2-40B4-BE49-F238E27FC236}">
                <a16:creationId xmlns:a16="http://schemas.microsoft.com/office/drawing/2014/main" id="{0F479195-77BF-6842-9BB4-63B2D58B7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36638" y="3006146"/>
            <a:ext cx="1254822" cy="738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Picture 12" descr="THE VIEW FROM FEZ: Child Rearing - Moroccan style">
            <a:extLst>
              <a:ext uri="{FF2B5EF4-FFF2-40B4-BE49-F238E27FC236}">
                <a16:creationId xmlns:a16="http://schemas.microsoft.com/office/drawing/2014/main" id="{5B91BA84-76BA-3D46-8FEB-01F4A8082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309360" y="1824798"/>
            <a:ext cx="891186" cy="728396"/>
          </a:xfrm>
          <a:prstGeom prst="rect">
            <a:avLst/>
          </a:prstGeom>
          <a:effectLst/>
        </p:spPr>
      </p:pic>
      <p:pic>
        <p:nvPicPr>
          <p:cNvPr id="14" name="Picture 13" descr="Effective ORM Starts with a Business Analysis">
            <a:extLst>
              <a:ext uri="{FF2B5EF4-FFF2-40B4-BE49-F238E27FC236}">
                <a16:creationId xmlns:a16="http://schemas.microsoft.com/office/drawing/2014/main" id="{17825A8E-8612-614E-9CED-B9A52E64988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bg1">
                <a:lumMod val="75000"/>
                <a:lumOff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636638" y="1827717"/>
            <a:ext cx="1254822" cy="725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40E2EC64-537D-4AC9-9C49-6087ED795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113"/>
          </a:xfrm>
          <a:effectLst/>
        </p:spPr>
        <p:txBody>
          <a:bodyPr/>
          <a:lstStyle/>
          <a:p>
            <a:r>
              <a:rPr lang="en-US" dirty="0"/>
              <a:t>What are we building in the </a:t>
            </a:r>
            <a:r>
              <a:rPr lang="en-US" dirty="0">
                <a:solidFill>
                  <a:schemeClr val="accent2"/>
                </a:solidFill>
              </a:rPr>
              <a:t>next 40 minutes</a:t>
            </a:r>
            <a:r>
              <a:rPr lang="en-US" dirty="0"/>
              <a:t>?</a:t>
            </a:r>
          </a:p>
        </p:txBody>
      </p:sp>
      <p:pic>
        <p:nvPicPr>
          <p:cNvPr id="7" name="Graphic 6" descr="Warning with solid fill">
            <a:extLst>
              <a:ext uri="{FF2B5EF4-FFF2-40B4-BE49-F238E27FC236}">
                <a16:creationId xmlns:a16="http://schemas.microsoft.com/office/drawing/2014/main" id="{B3D39F25-1B27-40C1-B905-A493BF0972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09360" y="2918011"/>
            <a:ext cx="914400" cy="9144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4898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E96394-E8D9-4C71-A873-62C4FAE94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485900"/>
            <a:ext cx="11429999" cy="4899803"/>
          </a:xfrm>
          <a:effectLst/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End-to-end data engineering pipeline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Simulate the eCommerce workload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Open Source dataset from </a:t>
            </a:r>
            <a:r>
              <a:rPr lang="en-US" u="sng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REES46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Online processing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DDoS Attack (fraudulent transactions)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System alerting and notification </a:t>
            </a:r>
          </a:p>
          <a:p>
            <a:r>
              <a:rPr lang="en-US" dirty="0">
                <a:solidFill>
                  <a:srgbClr val="FFA000"/>
                </a:solidFill>
              </a:rPr>
              <a:t>Batch processing</a:t>
            </a:r>
          </a:p>
          <a:p>
            <a:pPr lvl="1"/>
            <a:r>
              <a:rPr lang="en-US" dirty="0"/>
              <a:t>Top/bottom selling products</a:t>
            </a:r>
          </a:p>
          <a:p>
            <a:pPr lvl="1"/>
            <a:r>
              <a:rPr lang="en-US" dirty="0"/>
              <a:t>Dashboarding for business insights </a:t>
            </a:r>
          </a:p>
          <a:p>
            <a:pPr lvl="1"/>
            <a:r>
              <a:rPr lang="en-US" dirty="0"/>
              <a:t>Identify new product category </a:t>
            </a:r>
          </a:p>
          <a:p>
            <a:endParaRPr lang="en-US" dirty="0"/>
          </a:p>
        </p:txBody>
      </p:sp>
      <p:pic>
        <p:nvPicPr>
          <p:cNvPr id="3" name="Picture 2" descr="Bestseller Vendita Best Seller · Immagini gratis su Pixabay">
            <a:extLst>
              <a:ext uri="{FF2B5EF4-FFF2-40B4-BE49-F238E27FC236}">
                <a16:creationId xmlns:a16="http://schemas.microsoft.com/office/drawing/2014/main" id="{DDBDD345-E04E-3046-80BC-E7AB50F06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0130819">
            <a:off x="6113771" y="5085333"/>
            <a:ext cx="1708673" cy="456536"/>
          </a:xfrm>
          <a:prstGeom prst="rect">
            <a:avLst/>
          </a:prstGeom>
          <a:effectLst/>
        </p:spPr>
      </p:pic>
      <p:pic>
        <p:nvPicPr>
          <p:cNvPr id="7" name="Picture 6" descr="New Product Stamp · Free image on Pixabay">
            <a:extLst>
              <a:ext uri="{FF2B5EF4-FFF2-40B4-BE49-F238E27FC236}">
                <a16:creationId xmlns:a16="http://schemas.microsoft.com/office/drawing/2014/main" id="{839BAB38-0C42-644B-B98B-7EECA24A2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0125284">
            <a:off x="7496640" y="5098021"/>
            <a:ext cx="1725816" cy="462016"/>
          </a:xfrm>
          <a:prstGeom prst="rect">
            <a:avLst/>
          </a:prstGeom>
          <a:effectLst/>
        </p:spPr>
      </p:pic>
      <p:pic>
        <p:nvPicPr>
          <p:cNvPr id="9" name="Picture 8" descr="Attacco DDoS in Nuova Zelanda, problemi per i clienti ISP Spark ...">
            <a:extLst>
              <a:ext uri="{FF2B5EF4-FFF2-40B4-BE49-F238E27FC236}">
                <a16:creationId xmlns:a16="http://schemas.microsoft.com/office/drawing/2014/main" id="{31E810F7-064B-9B4A-9555-E1C9DC84158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bg1">
                <a:lumMod val="75000"/>
                <a:lumOff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636638" y="3006146"/>
            <a:ext cx="1254822" cy="738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3" name="Picture 22" descr="THE VIEW FROM FEZ: Child Rearing - Moroccan style">
            <a:extLst>
              <a:ext uri="{FF2B5EF4-FFF2-40B4-BE49-F238E27FC236}">
                <a16:creationId xmlns:a16="http://schemas.microsoft.com/office/drawing/2014/main" id="{202AC2EF-B6FA-5641-8159-AB09D108D6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309360" y="1824798"/>
            <a:ext cx="891186" cy="728396"/>
          </a:xfrm>
          <a:prstGeom prst="rect">
            <a:avLst/>
          </a:prstGeom>
          <a:effectLst/>
        </p:spPr>
      </p:pic>
      <p:pic>
        <p:nvPicPr>
          <p:cNvPr id="24" name="Picture 23" descr="Effective ORM Starts with a Business Analysis">
            <a:extLst>
              <a:ext uri="{FF2B5EF4-FFF2-40B4-BE49-F238E27FC236}">
                <a16:creationId xmlns:a16="http://schemas.microsoft.com/office/drawing/2014/main" id="{C039DC96-DC28-544F-A49A-84D710334173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bg1">
                <a:lumMod val="75000"/>
                <a:lumOff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636638" y="1827717"/>
            <a:ext cx="1254822" cy="725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Graphic 9" descr="Warning with solid fill">
            <a:extLst>
              <a:ext uri="{FF2B5EF4-FFF2-40B4-BE49-F238E27FC236}">
                <a16:creationId xmlns:a16="http://schemas.microsoft.com/office/drawing/2014/main" id="{ECEA53AC-B0B8-4469-AC5D-6C521F0396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09360" y="2918011"/>
            <a:ext cx="914400" cy="914400"/>
          </a:xfrm>
          <a:prstGeom prst="rect">
            <a:avLst/>
          </a:prstGeom>
          <a:effectLst/>
        </p:spPr>
      </p:pic>
      <p:sp>
        <p:nvSpPr>
          <p:cNvPr id="13" name="Title 6">
            <a:extLst>
              <a:ext uri="{FF2B5EF4-FFF2-40B4-BE49-F238E27FC236}">
                <a16:creationId xmlns:a16="http://schemas.microsoft.com/office/drawing/2014/main" id="{4FD07018-B676-4BCA-B9A1-52F0D7495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113"/>
          </a:xfrm>
          <a:effectLst/>
        </p:spPr>
        <p:txBody>
          <a:bodyPr/>
          <a:lstStyle/>
          <a:p>
            <a:r>
              <a:rPr lang="en-US" dirty="0"/>
              <a:t>What are we building in the </a:t>
            </a:r>
            <a:r>
              <a:rPr lang="en-US" dirty="0">
                <a:solidFill>
                  <a:schemeClr val="accent2"/>
                </a:solidFill>
              </a:rPr>
              <a:t>next 40 minutes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5229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54E9EB-24F2-4D13-AF50-AF226C0FE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331"/>
          </a:xfrm>
        </p:spPr>
        <p:txBody>
          <a:bodyPr/>
          <a:lstStyle/>
          <a:p>
            <a:r>
              <a:rPr lang="en-US" dirty="0"/>
              <a:t>Data engineering </a:t>
            </a:r>
            <a:r>
              <a:rPr lang="en-US" dirty="0">
                <a:solidFill>
                  <a:schemeClr val="accent2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64310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54E9EB-24F2-4D13-AF50-AF226C0FE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engineering </a:t>
            </a:r>
            <a:r>
              <a:rPr lang="en-US" dirty="0">
                <a:solidFill>
                  <a:schemeClr val="accent2"/>
                </a:solidFill>
              </a:rPr>
              <a:t>architecture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54EDD8-05F4-2248-A21F-16CD134649A3}"/>
              </a:ext>
            </a:extLst>
          </p:cNvPr>
          <p:cNvSpPr/>
          <p:nvPr/>
        </p:nvSpPr>
        <p:spPr>
          <a:xfrm>
            <a:off x="2265327" y="1087451"/>
            <a:ext cx="9691616" cy="5321097"/>
          </a:xfrm>
          <a:prstGeom prst="rect">
            <a:avLst/>
          </a:prstGeom>
          <a:noFill/>
          <a:ln w="19050">
            <a:solidFill>
              <a:schemeClr val="accent4">
                <a:alpha val="3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" algn="l"/>
            <a:endParaRPr lang="en-US" sz="1200" dirty="0">
              <a:ln>
                <a:solidFill>
                  <a:schemeClr val="tx1"/>
                </a:solidFill>
                <a:prstDash val="sysDash"/>
              </a:ln>
              <a:solidFill>
                <a:srgbClr val="FAFAFA"/>
              </a:solidFill>
              <a:latin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1B25DFCD-381F-4749-9EE4-1423EA4B3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5327" y="1087452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2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FC859D73-2226-4329-940A-5849655E0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2608263"/>
            <a:ext cx="9144000" cy="2086725"/>
          </a:xfrm>
        </p:spPr>
        <p:txBody>
          <a:bodyPr/>
          <a:lstStyle/>
          <a:p>
            <a:r>
              <a:rPr lang="en-US" dirty="0"/>
              <a:t>Build a managed analytics platform for your </a:t>
            </a:r>
            <a:br>
              <a:rPr lang="en-US" dirty="0"/>
            </a:br>
            <a:r>
              <a:rPr lang="en-US" dirty="0"/>
              <a:t>ecommerce business 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E304DB5F-5FB3-420F-8565-6D414AAA1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DE1D57F7-6F2A-4403-AA43-9850DEDE5A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5029200"/>
            <a:ext cx="4025900" cy="574003"/>
          </a:xfrm>
        </p:spPr>
        <p:txBody>
          <a:bodyPr/>
          <a:lstStyle/>
          <a:p>
            <a:r>
              <a:rPr lang="en-US" dirty="0"/>
              <a:t>Sr. Developer Advocate</a:t>
            </a:r>
          </a:p>
          <a:p>
            <a:r>
              <a:rPr lang="en-US" dirty="0"/>
              <a:t>Amazon Web Services</a:t>
            </a:r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ED6A40CE-A8E6-470C-9930-BF5A459B9ED7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762500" y="4622800"/>
            <a:ext cx="4025900" cy="369332"/>
          </a:xfr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0000"/>
              <a:buFont typeface="Arial" panose="020B0604020202020204" pitchFamily="34" charset="0"/>
              <a:buNone/>
              <a:defRPr sz="2000" b="0" i="0" kern="1200" cap="none" spc="0" baseline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18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0858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314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Suman Debnath</a:t>
            </a:r>
          </a:p>
        </p:txBody>
      </p:sp>
      <p:sp>
        <p:nvSpPr>
          <p:cNvPr id="12" name="Text Placeholder 31">
            <a:extLst>
              <a:ext uri="{FF2B5EF4-FFF2-40B4-BE49-F238E27FC236}">
                <a16:creationId xmlns:a16="http://schemas.microsoft.com/office/drawing/2014/main" id="{C982B1B6-49AE-44A5-8E57-7873B1A0293B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4762500" y="5029200"/>
            <a:ext cx="4025900" cy="535531"/>
          </a:xfr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18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0858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314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Principal Developer Advocate</a:t>
            </a:r>
          </a:p>
          <a:p>
            <a:r>
              <a:rPr lang="en-US" dirty="0"/>
              <a:t>Amazon Web Services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CDFFA21-8008-4936-B87F-32A9D4C703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1" y="1491342"/>
            <a:ext cx="9144000" cy="258532"/>
          </a:xfrm>
        </p:spPr>
        <p:txBody>
          <a:bodyPr/>
          <a:lstStyle/>
          <a:p>
            <a:r>
              <a:rPr lang="en-US" dirty="0"/>
              <a:t>boa309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5E7065A5-899E-4ACF-A270-CA9F51312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4622800"/>
            <a:ext cx="4025900" cy="406400"/>
          </a:xfrm>
        </p:spPr>
        <p:txBody>
          <a:bodyPr/>
          <a:lstStyle/>
          <a:p>
            <a:r>
              <a:rPr lang="en-US" dirty="0"/>
              <a:t>Rohini Gaonkar</a:t>
            </a:r>
          </a:p>
        </p:txBody>
      </p:sp>
    </p:spTree>
    <p:extLst>
      <p:ext uri="{BB962C8B-B14F-4D97-AF65-F5344CB8AC3E}">
        <p14:creationId xmlns:p14="http://schemas.microsoft.com/office/powerpoint/2010/main" val="37935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F54EDD8-05F4-2248-A21F-16CD134649A3}"/>
              </a:ext>
            </a:extLst>
          </p:cNvPr>
          <p:cNvSpPr/>
          <p:nvPr/>
        </p:nvSpPr>
        <p:spPr>
          <a:xfrm>
            <a:off x="2265327" y="1087451"/>
            <a:ext cx="9691616" cy="5321097"/>
          </a:xfrm>
          <a:prstGeom prst="rect">
            <a:avLst/>
          </a:prstGeom>
          <a:noFill/>
          <a:ln w="19050">
            <a:solidFill>
              <a:schemeClr val="accent4">
                <a:alpha val="38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"/>
            <a:endParaRPr lang="en-US" sz="1200" dirty="0">
              <a:ln>
                <a:solidFill>
                  <a:schemeClr val="tx1"/>
                </a:solidFill>
                <a:prstDash val="sysDash"/>
              </a:ln>
              <a:solidFill>
                <a:srgbClr val="FAFAFA"/>
              </a:solidFill>
              <a:latin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1B25DFCD-381F-4749-9EE4-1423EA4B3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5327" y="1087452"/>
            <a:ext cx="381000" cy="381000"/>
          </a:xfrm>
          <a:prstGeom prst="rect">
            <a:avLst/>
          </a:prstGeom>
        </p:spPr>
      </p:pic>
      <p:pic>
        <p:nvPicPr>
          <p:cNvPr id="13" name="Picture 12" descr="THE VIEW FROM FEZ: Child Rearing - Moroccan style">
            <a:extLst>
              <a:ext uri="{FF2B5EF4-FFF2-40B4-BE49-F238E27FC236}">
                <a16:creationId xmlns:a16="http://schemas.microsoft.com/office/drawing/2014/main" id="{BB9182B3-7416-B845-973E-0A425F9A7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16592" y="1375893"/>
            <a:ext cx="1128370" cy="922255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077F5D4C-8F53-47C8-A2DF-B5AD6B68F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113"/>
          </a:xfrm>
        </p:spPr>
        <p:txBody>
          <a:bodyPr/>
          <a:lstStyle/>
          <a:p>
            <a:r>
              <a:rPr lang="en-US" dirty="0"/>
              <a:t>Data engineering </a:t>
            </a:r>
            <a:r>
              <a:rPr lang="en-US" dirty="0">
                <a:solidFill>
                  <a:schemeClr val="accent2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411048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9">
            <a:extLst>
              <a:ext uri="{FF2B5EF4-FFF2-40B4-BE49-F238E27FC236}">
                <a16:creationId xmlns:a16="http://schemas.microsoft.com/office/drawing/2014/main" id="{1574A6D2-E494-A64B-AD6F-C77E5519A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53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7">
            <a:extLst>
              <a:ext uri="{FF2B5EF4-FFF2-40B4-BE49-F238E27FC236}">
                <a16:creationId xmlns:a16="http://schemas.microsoft.com/office/drawing/2014/main" id="{26880DF1-0D95-6741-814B-C2232F162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543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Streams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54EDD8-05F4-2248-A21F-16CD134649A3}"/>
              </a:ext>
            </a:extLst>
          </p:cNvPr>
          <p:cNvSpPr/>
          <p:nvPr/>
        </p:nvSpPr>
        <p:spPr>
          <a:xfrm>
            <a:off x="2265327" y="1087451"/>
            <a:ext cx="9691616" cy="5321097"/>
          </a:xfrm>
          <a:prstGeom prst="rect">
            <a:avLst/>
          </a:prstGeom>
          <a:noFill/>
          <a:ln w="19050">
            <a:solidFill>
              <a:schemeClr val="accent4">
                <a:alpha val="38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"/>
            <a:endParaRPr lang="en-US" sz="1200" dirty="0">
              <a:ln>
                <a:solidFill>
                  <a:schemeClr val="tx1"/>
                </a:solidFill>
                <a:prstDash val="sysDash"/>
              </a:ln>
              <a:solidFill>
                <a:srgbClr val="FAFAFA"/>
              </a:solidFill>
              <a:latin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1B25DFCD-381F-4749-9EE4-1423EA4B3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5327" y="1087452"/>
            <a:ext cx="381000" cy="381000"/>
          </a:xfrm>
          <a:prstGeom prst="rect">
            <a:avLst/>
          </a:prstGeom>
          <a:effectLst/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E8369F5-E0B9-EF4A-AE3F-0930C1C74FAE}"/>
              </a:ext>
            </a:extLst>
          </p:cNvPr>
          <p:cNvCxnSpPr>
            <a:endCxn id="6" idx="1"/>
          </p:cNvCxnSpPr>
          <p:nvPr/>
        </p:nvCxnSpPr>
        <p:spPr>
          <a:xfrm>
            <a:off x="1501774" y="1904750"/>
            <a:ext cx="1805079" cy="0"/>
          </a:xfrm>
          <a:prstGeom prst="straightConnector1">
            <a:avLst/>
          </a:prstGeom>
          <a:ln w="19050" cap="rnd">
            <a:solidFill>
              <a:srgbClr val="92D050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0C58AD2-079A-5E4B-AE8F-61269AAC977A}"/>
              </a:ext>
            </a:extLst>
          </p:cNvPr>
          <p:cNvSpPr txBox="1"/>
          <p:nvPr/>
        </p:nvSpPr>
        <p:spPr>
          <a:xfrm>
            <a:off x="9326458" y="6048924"/>
            <a:ext cx="2617964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chemeClr val="accent4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rPr>
              <a:t>ONLINE processing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16" name="Picture 15" descr="THE VIEW FROM FEZ: Child Rearing - Moroccan style">
            <a:extLst>
              <a:ext uri="{FF2B5EF4-FFF2-40B4-BE49-F238E27FC236}">
                <a16:creationId xmlns:a16="http://schemas.microsoft.com/office/drawing/2014/main" id="{8C0B2406-A8A3-3A40-A2AB-1AE4C7E97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16592" y="1375893"/>
            <a:ext cx="1128370" cy="922255"/>
          </a:xfrm>
          <a:prstGeom prst="rect">
            <a:avLst/>
          </a:prstGeom>
          <a:effectLst/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8D48DB61-9145-40FB-B7DA-A29732716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113"/>
          </a:xfrm>
          <a:effectLst/>
        </p:spPr>
        <p:txBody>
          <a:bodyPr/>
          <a:lstStyle/>
          <a:p>
            <a:r>
              <a:rPr lang="en-US" dirty="0"/>
              <a:t>Data engineering </a:t>
            </a:r>
            <a:r>
              <a:rPr lang="en-US" dirty="0">
                <a:solidFill>
                  <a:schemeClr val="accent2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23481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9">
            <a:extLst>
              <a:ext uri="{FF2B5EF4-FFF2-40B4-BE49-F238E27FC236}">
                <a16:creationId xmlns:a16="http://schemas.microsoft.com/office/drawing/2014/main" id="{1574A6D2-E494-A64B-AD6F-C77E5519A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53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7">
            <a:extLst>
              <a:ext uri="{FF2B5EF4-FFF2-40B4-BE49-F238E27FC236}">
                <a16:creationId xmlns:a16="http://schemas.microsoft.com/office/drawing/2014/main" id="{26880DF1-0D95-6741-814B-C2232F162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543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defPPr>
              <a:defRPr lang="en-US"/>
            </a:defPPr>
            <a:lvl1pPr algn="ctr">
              <a:defRPr sz="120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Amazon Kinesis</a:t>
            </a:r>
            <a:br>
              <a:rPr lang="en-US" altLang="en-US" dirty="0"/>
            </a:br>
            <a:r>
              <a:rPr lang="en-US" altLang="en-US" dirty="0"/>
              <a:t>Data Streams</a:t>
            </a:r>
          </a:p>
        </p:txBody>
      </p:sp>
      <p:pic>
        <p:nvPicPr>
          <p:cNvPr id="8" name="Graphic 14">
            <a:extLst>
              <a:ext uri="{FF2B5EF4-FFF2-40B4-BE49-F238E27FC236}">
                <a16:creationId xmlns:a16="http://schemas.microsoft.com/office/drawing/2014/main" id="{226B284C-AE24-0D49-A160-F73A37C6D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224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34">
            <a:extLst>
              <a:ext uri="{FF2B5EF4-FFF2-40B4-BE49-F238E27FC236}">
                <a16:creationId xmlns:a16="http://schemas.microsoft.com/office/drawing/2014/main" id="{F3B7897E-6ED2-C94C-9DE4-6A4BF47E0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8914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defPPr>
              <a:defRPr lang="en-US"/>
            </a:defPPr>
            <a:lvl1pPr algn="ctr">
              <a:defRPr sz="120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Amazon Kinesis</a:t>
            </a:r>
            <a:br>
              <a:rPr lang="en-US" altLang="en-US" dirty="0"/>
            </a:br>
            <a:r>
              <a:rPr lang="en-US" altLang="en-US" dirty="0"/>
              <a:t>Data Analytics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54EDD8-05F4-2248-A21F-16CD134649A3}"/>
              </a:ext>
            </a:extLst>
          </p:cNvPr>
          <p:cNvSpPr/>
          <p:nvPr/>
        </p:nvSpPr>
        <p:spPr>
          <a:xfrm>
            <a:off x="2265327" y="1087451"/>
            <a:ext cx="9691616" cy="5321097"/>
          </a:xfrm>
          <a:prstGeom prst="rect">
            <a:avLst/>
          </a:prstGeom>
          <a:noFill/>
          <a:ln w="19050">
            <a:solidFill>
              <a:schemeClr val="accent4">
                <a:alpha val="38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"/>
            <a:endParaRPr lang="en-US" sz="1200" dirty="0">
              <a:ln>
                <a:solidFill>
                  <a:schemeClr val="tx1"/>
                </a:solidFill>
                <a:prstDash val="sysDash"/>
              </a:ln>
              <a:solidFill>
                <a:srgbClr val="FAFAFA"/>
              </a:solidFill>
              <a:latin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1B25DFCD-381F-4749-9EE4-1423EA4B3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5327" y="1087452"/>
            <a:ext cx="381000" cy="381000"/>
          </a:xfrm>
          <a:prstGeom prst="rect">
            <a:avLst/>
          </a:prstGeom>
          <a:effectLst/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E8369F5-E0B9-EF4A-AE3F-0930C1C74FAE}"/>
              </a:ext>
            </a:extLst>
          </p:cNvPr>
          <p:cNvCxnSpPr>
            <a:endCxn id="6" idx="1"/>
          </p:cNvCxnSpPr>
          <p:nvPr/>
        </p:nvCxnSpPr>
        <p:spPr>
          <a:xfrm>
            <a:off x="1501774" y="1904750"/>
            <a:ext cx="1805079" cy="0"/>
          </a:xfrm>
          <a:prstGeom prst="straightConnector1">
            <a:avLst/>
          </a:prstGeom>
          <a:ln w="19050" cap="rnd">
            <a:solidFill>
              <a:srgbClr val="92D050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F78BF3E-C4CE-084C-95A9-3BF3E8C473F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837576" y="1904750"/>
            <a:ext cx="1402648" cy="0"/>
          </a:xfrm>
          <a:prstGeom prst="straightConnector1">
            <a:avLst/>
          </a:prstGeom>
          <a:ln w="19050" cap="rnd">
            <a:solidFill>
              <a:srgbClr val="92D050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0C58AD2-079A-5E4B-AE8F-61269AAC977A}"/>
              </a:ext>
            </a:extLst>
          </p:cNvPr>
          <p:cNvSpPr txBox="1"/>
          <p:nvPr/>
        </p:nvSpPr>
        <p:spPr>
          <a:xfrm>
            <a:off x="9326458" y="6048924"/>
            <a:ext cx="2617964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chemeClr val="accent4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rPr>
              <a:t>ONLINE processing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19" name="Picture 18" descr="THE VIEW FROM FEZ: Child Rearing - Moroccan style">
            <a:extLst>
              <a:ext uri="{FF2B5EF4-FFF2-40B4-BE49-F238E27FC236}">
                <a16:creationId xmlns:a16="http://schemas.microsoft.com/office/drawing/2014/main" id="{566E0853-A0F0-874D-94B6-C0841918AE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16592" y="1375893"/>
            <a:ext cx="1128370" cy="922255"/>
          </a:xfrm>
          <a:prstGeom prst="rect">
            <a:avLst/>
          </a:prstGeom>
          <a:effectLst/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897273B0-770F-4912-B0F7-35804BAB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113"/>
          </a:xfrm>
          <a:effectLst/>
        </p:spPr>
        <p:txBody>
          <a:bodyPr/>
          <a:lstStyle/>
          <a:p>
            <a:r>
              <a:rPr lang="en-US" dirty="0"/>
              <a:t>Data engineering </a:t>
            </a:r>
            <a:r>
              <a:rPr lang="en-US" dirty="0">
                <a:solidFill>
                  <a:schemeClr val="accent2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3428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9">
            <a:extLst>
              <a:ext uri="{FF2B5EF4-FFF2-40B4-BE49-F238E27FC236}">
                <a16:creationId xmlns:a16="http://schemas.microsoft.com/office/drawing/2014/main" id="{1574A6D2-E494-A64B-AD6F-C77E5519A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53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7">
            <a:extLst>
              <a:ext uri="{FF2B5EF4-FFF2-40B4-BE49-F238E27FC236}">
                <a16:creationId xmlns:a16="http://schemas.microsoft.com/office/drawing/2014/main" id="{26880DF1-0D95-6741-814B-C2232F162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543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Streams</a:t>
            </a:r>
          </a:p>
        </p:txBody>
      </p:sp>
      <p:pic>
        <p:nvPicPr>
          <p:cNvPr id="8" name="Graphic 14">
            <a:extLst>
              <a:ext uri="{FF2B5EF4-FFF2-40B4-BE49-F238E27FC236}">
                <a16:creationId xmlns:a16="http://schemas.microsoft.com/office/drawing/2014/main" id="{226B284C-AE24-0D49-A160-F73A37C6D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224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9">
            <a:extLst>
              <a:ext uri="{FF2B5EF4-FFF2-40B4-BE49-F238E27FC236}">
                <a16:creationId xmlns:a16="http://schemas.microsoft.com/office/drawing/2014/main" id="{AE10610D-3052-A040-8121-9FACFAF86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101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7">
            <a:extLst>
              <a:ext uri="{FF2B5EF4-FFF2-40B4-BE49-F238E27FC236}">
                <a16:creationId xmlns:a16="http://schemas.microsoft.com/office/drawing/2014/main" id="{449E6E4B-80FA-E54D-955D-50CCB455D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841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Streams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54EDD8-05F4-2248-A21F-16CD134649A3}"/>
              </a:ext>
            </a:extLst>
          </p:cNvPr>
          <p:cNvSpPr/>
          <p:nvPr/>
        </p:nvSpPr>
        <p:spPr>
          <a:xfrm>
            <a:off x="2265327" y="1087451"/>
            <a:ext cx="9691616" cy="5321097"/>
          </a:xfrm>
          <a:prstGeom prst="rect">
            <a:avLst/>
          </a:prstGeom>
          <a:noFill/>
          <a:ln w="19050">
            <a:solidFill>
              <a:schemeClr val="accent4">
                <a:alpha val="38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"/>
            <a:endParaRPr lang="en-US" sz="1200" dirty="0">
              <a:ln>
                <a:solidFill>
                  <a:schemeClr val="tx1"/>
                </a:solidFill>
                <a:prstDash val="sysDash"/>
              </a:ln>
              <a:solidFill>
                <a:srgbClr val="FAFAFA"/>
              </a:solidFill>
              <a:latin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1B25DFCD-381F-4749-9EE4-1423EA4B3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5327" y="1087452"/>
            <a:ext cx="381000" cy="381000"/>
          </a:xfrm>
          <a:prstGeom prst="rect">
            <a:avLst/>
          </a:prstGeom>
          <a:effectLst/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E8369F5-E0B9-EF4A-AE3F-0930C1C74FAE}"/>
              </a:ext>
            </a:extLst>
          </p:cNvPr>
          <p:cNvCxnSpPr>
            <a:endCxn id="6" idx="1"/>
          </p:cNvCxnSpPr>
          <p:nvPr/>
        </p:nvCxnSpPr>
        <p:spPr>
          <a:xfrm>
            <a:off x="1501774" y="1904750"/>
            <a:ext cx="1805079" cy="0"/>
          </a:xfrm>
          <a:prstGeom prst="straightConnector1">
            <a:avLst/>
          </a:prstGeom>
          <a:ln w="19050" cap="rnd">
            <a:solidFill>
              <a:srgbClr val="92D050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F78BF3E-C4CE-084C-95A9-3BF3E8C473F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837576" y="1904750"/>
            <a:ext cx="1402648" cy="0"/>
          </a:xfrm>
          <a:prstGeom prst="straightConnector1">
            <a:avLst/>
          </a:prstGeom>
          <a:ln w="19050" cap="rnd">
            <a:solidFill>
              <a:srgbClr val="92D050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D9B0813-D5CB-FA4A-BE82-8D198C7890FA}"/>
              </a:ext>
            </a:extLst>
          </p:cNvPr>
          <p:cNvCxnSpPr>
            <a:cxnSpLocks/>
            <a:stCxn id="8" idx="3"/>
            <a:endCxn id="18" idx="1"/>
          </p:cNvCxnSpPr>
          <p:nvPr/>
        </p:nvCxnSpPr>
        <p:spPr>
          <a:xfrm>
            <a:off x="5770947" y="1904750"/>
            <a:ext cx="1315154" cy="0"/>
          </a:xfrm>
          <a:prstGeom prst="straightConnector1">
            <a:avLst/>
          </a:prstGeom>
          <a:ln w="19050" cap="rnd">
            <a:solidFill>
              <a:srgbClr val="92D050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0C58AD2-079A-5E4B-AE8F-61269AAC977A}"/>
              </a:ext>
            </a:extLst>
          </p:cNvPr>
          <p:cNvSpPr txBox="1"/>
          <p:nvPr/>
        </p:nvSpPr>
        <p:spPr>
          <a:xfrm>
            <a:off x="9326458" y="6048924"/>
            <a:ext cx="2617964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chemeClr val="accent4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rPr>
              <a:t>ONLINE processing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8" name="TextBox 34">
            <a:extLst>
              <a:ext uri="{FF2B5EF4-FFF2-40B4-BE49-F238E27FC236}">
                <a16:creationId xmlns:a16="http://schemas.microsoft.com/office/drawing/2014/main" id="{E5549592-5414-7C4A-AC19-66EDDE72C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809" y="2237504"/>
            <a:ext cx="13575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Analytics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BE06228-8D24-1E45-A70E-E89125CE83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182" y="1311922"/>
            <a:ext cx="368357" cy="368357"/>
          </a:xfrm>
          <a:prstGeom prst="rect">
            <a:avLst/>
          </a:prstGeom>
          <a:effectLst/>
        </p:spPr>
      </p:pic>
      <p:sp>
        <p:nvSpPr>
          <p:cNvPr id="25" name="TextBox 17">
            <a:extLst>
              <a:ext uri="{FF2B5EF4-FFF2-40B4-BE49-F238E27FC236}">
                <a16:creationId xmlns:a16="http://schemas.microsoft.com/office/drawing/2014/main" id="{7F7722F5-4ACB-8441-A71D-35AA53F9A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212" y="1395346"/>
            <a:ext cx="14133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Apache Flink</a:t>
            </a:r>
          </a:p>
        </p:txBody>
      </p:sp>
      <p:pic>
        <p:nvPicPr>
          <p:cNvPr id="27" name="Graphic 6">
            <a:extLst>
              <a:ext uri="{FF2B5EF4-FFF2-40B4-BE49-F238E27FC236}">
                <a16:creationId xmlns:a16="http://schemas.microsoft.com/office/drawing/2014/main" id="{4239BF06-A28A-664A-A1A5-EBDAEB763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56" y="3538653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10">
            <a:extLst>
              <a:ext uri="{FF2B5EF4-FFF2-40B4-BE49-F238E27FC236}">
                <a16:creationId xmlns:a16="http://schemas.microsoft.com/office/drawing/2014/main" id="{B03D410B-4DF6-6340-B195-2C34C1268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387" y="4106387"/>
            <a:ext cx="13986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Glue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ACB612-C657-8844-B447-3C3A8A2CDA53}"/>
              </a:ext>
            </a:extLst>
          </p:cNvPr>
          <p:cNvCxnSpPr>
            <a:cxnSpLocks/>
          </p:cNvCxnSpPr>
          <p:nvPr/>
        </p:nvCxnSpPr>
        <p:spPr>
          <a:xfrm>
            <a:off x="5566718" y="2699169"/>
            <a:ext cx="0" cy="823701"/>
          </a:xfrm>
          <a:prstGeom prst="straightConnector1">
            <a:avLst/>
          </a:prstGeom>
          <a:ln w="19050" cap="rnd">
            <a:solidFill>
              <a:srgbClr val="92D050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ttacco DDoS in Nuova Zelanda, problemi per i clienti ISP Spark ...">
            <a:extLst>
              <a:ext uri="{FF2B5EF4-FFF2-40B4-BE49-F238E27FC236}">
                <a16:creationId xmlns:a16="http://schemas.microsoft.com/office/drawing/2014/main" id="{6A2B35A2-6E36-8644-BE93-18D3F690C5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987079" y="1132111"/>
            <a:ext cx="728765" cy="428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0" name="Picture 29" descr="THE VIEW FROM FEZ: Child Rearing - Moroccan style">
            <a:extLst>
              <a:ext uri="{FF2B5EF4-FFF2-40B4-BE49-F238E27FC236}">
                <a16:creationId xmlns:a16="http://schemas.microsoft.com/office/drawing/2014/main" id="{CDDF78C6-4485-5B41-911E-7AF37C7EC1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16592" y="1375893"/>
            <a:ext cx="1128370" cy="922255"/>
          </a:xfrm>
          <a:prstGeom prst="rect">
            <a:avLst/>
          </a:prstGeom>
          <a:effectLst/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E6C1013D-BB56-4E9D-9E0B-47F038A75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113"/>
          </a:xfrm>
          <a:effectLst/>
        </p:spPr>
        <p:txBody>
          <a:bodyPr/>
          <a:lstStyle/>
          <a:p>
            <a:r>
              <a:rPr lang="en-US" dirty="0"/>
              <a:t>Data engineering </a:t>
            </a:r>
            <a:r>
              <a:rPr lang="en-US" dirty="0">
                <a:solidFill>
                  <a:schemeClr val="accent2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89061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54E9EB-24F2-4D13-AF50-AF226C0FECCD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Data engineering </a:t>
            </a:r>
            <a:r>
              <a:rPr lang="en-US" dirty="0">
                <a:solidFill>
                  <a:schemeClr val="accent2"/>
                </a:solidFill>
              </a:rPr>
              <a:t>architecture</a:t>
            </a:r>
            <a:endParaRPr lang="en-US" dirty="0">
              <a:solidFill>
                <a:srgbClr val="FFA000"/>
              </a:solidFill>
            </a:endParaRPr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id="{1574A6D2-E494-A64B-AD6F-C77E5519A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53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7">
            <a:extLst>
              <a:ext uri="{FF2B5EF4-FFF2-40B4-BE49-F238E27FC236}">
                <a16:creationId xmlns:a16="http://schemas.microsoft.com/office/drawing/2014/main" id="{26880DF1-0D95-6741-814B-C2232F162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543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Streams</a:t>
            </a:r>
          </a:p>
        </p:txBody>
      </p:sp>
      <p:pic>
        <p:nvPicPr>
          <p:cNvPr id="8" name="Graphic 14">
            <a:extLst>
              <a:ext uri="{FF2B5EF4-FFF2-40B4-BE49-F238E27FC236}">
                <a16:creationId xmlns:a16="http://schemas.microsoft.com/office/drawing/2014/main" id="{226B284C-AE24-0D49-A160-F73A37C6D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224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9">
            <a:extLst>
              <a:ext uri="{FF2B5EF4-FFF2-40B4-BE49-F238E27FC236}">
                <a16:creationId xmlns:a16="http://schemas.microsoft.com/office/drawing/2014/main" id="{AE10610D-3052-A040-8121-9FACFAF86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101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7">
            <a:extLst>
              <a:ext uri="{FF2B5EF4-FFF2-40B4-BE49-F238E27FC236}">
                <a16:creationId xmlns:a16="http://schemas.microsoft.com/office/drawing/2014/main" id="{449E6E4B-80FA-E54D-955D-50CCB455D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841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Streams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54EDD8-05F4-2248-A21F-16CD134649A3}"/>
              </a:ext>
            </a:extLst>
          </p:cNvPr>
          <p:cNvSpPr/>
          <p:nvPr/>
        </p:nvSpPr>
        <p:spPr>
          <a:xfrm>
            <a:off x="2265327" y="1087451"/>
            <a:ext cx="9691616" cy="5321097"/>
          </a:xfrm>
          <a:prstGeom prst="rect">
            <a:avLst/>
          </a:prstGeom>
          <a:noFill/>
          <a:ln w="19050">
            <a:solidFill>
              <a:schemeClr val="accent4">
                <a:alpha val="38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"/>
            <a:endParaRPr lang="en-US" sz="1200" dirty="0">
              <a:ln>
                <a:solidFill>
                  <a:schemeClr val="tx1"/>
                </a:solidFill>
                <a:prstDash val="sysDash"/>
              </a:ln>
              <a:solidFill>
                <a:srgbClr val="FAFAFA"/>
              </a:solidFill>
              <a:latin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1B25DFCD-381F-4749-9EE4-1423EA4B3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5327" y="1087452"/>
            <a:ext cx="381000" cy="381000"/>
          </a:xfrm>
          <a:prstGeom prst="rect">
            <a:avLst/>
          </a:prstGeom>
          <a:effectLst/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E8369F5-E0B9-EF4A-AE3F-0930C1C74FAE}"/>
              </a:ext>
            </a:extLst>
          </p:cNvPr>
          <p:cNvCxnSpPr>
            <a:endCxn id="6" idx="1"/>
          </p:cNvCxnSpPr>
          <p:nvPr/>
        </p:nvCxnSpPr>
        <p:spPr>
          <a:xfrm>
            <a:off x="1501774" y="1904750"/>
            <a:ext cx="1805079" cy="0"/>
          </a:xfrm>
          <a:prstGeom prst="straightConnector1">
            <a:avLst/>
          </a:prstGeom>
          <a:ln w="19050" cap="rnd">
            <a:solidFill>
              <a:srgbClr val="92D050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F78BF3E-C4CE-084C-95A9-3BF3E8C473F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837576" y="1904750"/>
            <a:ext cx="1402648" cy="0"/>
          </a:xfrm>
          <a:prstGeom prst="straightConnector1">
            <a:avLst/>
          </a:prstGeom>
          <a:ln w="19050" cap="rnd">
            <a:solidFill>
              <a:srgbClr val="92D050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D9B0813-D5CB-FA4A-BE82-8D198C7890FA}"/>
              </a:ext>
            </a:extLst>
          </p:cNvPr>
          <p:cNvCxnSpPr>
            <a:cxnSpLocks/>
            <a:stCxn id="8" idx="3"/>
            <a:endCxn id="18" idx="1"/>
          </p:cNvCxnSpPr>
          <p:nvPr/>
        </p:nvCxnSpPr>
        <p:spPr>
          <a:xfrm>
            <a:off x="5770947" y="1904750"/>
            <a:ext cx="1315154" cy="0"/>
          </a:xfrm>
          <a:prstGeom prst="straightConnector1">
            <a:avLst/>
          </a:prstGeom>
          <a:ln w="19050" cap="rnd">
            <a:solidFill>
              <a:srgbClr val="92D050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0C58AD2-079A-5E4B-AE8F-61269AAC977A}"/>
              </a:ext>
            </a:extLst>
          </p:cNvPr>
          <p:cNvSpPr txBox="1"/>
          <p:nvPr/>
        </p:nvSpPr>
        <p:spPr>
          <a:xfrm>
            <a:off x="9326458" y="6048924"/>
            <a:ext cx="2617964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chemeClr val="accent4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rPr>
              <a:t>ONLINE processing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7" name="TextBox 34">
            <a:extLst>
              <a:ext uri="{FF2B5EF4-FFF2-40B4-BE49-F238E27FC236}">
                <a16:creationId xmlns:a16="http://schemas.microsoft.com/office/drawing/2014/main" id="{C5D323D9-0217-5A40-ADA6-77EE733AE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809" y="2237504"/>
            <a:ext cx="13575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Analytics</a:t>
            </a: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314388D5-D0F2-B74C-96C0-37B41DA57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212" y="1395346"/>
            <a:ext cx="14133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Apache Flink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7E634661-E839-BA48-88FF-6250B9739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56" y="3538653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10">
            <a:extLst>
              <a:ext uri="{FF2B5EF4-FFF2-40B4-BE49-F238E27FC236}">
                <a16:creationId xmlns:a16="http://schemas.microsoft.com/office/drawing/2014/main" id="{15B115D7-9B65-9C43-B0F1-41835B676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387" y="4106387"/>
            <a:ext cx="13986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Glue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2E07E8C-B6EA-9A48-8834-7BECA19C2C50}"/>
              </a:ext>
            </a:extLst>
          </p:cNvPr>
          <p:cNvCxnSpPr>
            <a:cxnSpLocks/>
          </p:cNvCxnSpPr>
          <p:nvPr/>
        </p:nvCxnSpPr>
        <p:spPr>
          <a:xfrm>
            <a:off x="5566718" y="2699169"/>
            <a:ext cx="0" cy="823701"/>
          </a:xfrm>
          <a:prstGeom prst="straightConnector1">
            <a:avLst/>
          </a:prstGeom>
          <a:ln w="19050" cap="rnd">
            <a:solidFill>
              <a:srgbClr val="92D050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Attacco DDoS in Nuova Zelanda, problemi per i clienti ISP Spark ...">
            <a:extLst>
              <a:ext uri="{FF2B5EF4-FFF2-40B4-BE49-F238E27FC236}">
                <a16:creationId xmlns:a16="http://schemas.microsoft.com/office/drawing/2014/main" id="{C8BC1FC2-06E5-B844-9DA8-31970014EA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987079" y="1132111"/>
            <a:ext cx="728765" cy="428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4" name="Picture 33" descr="THE VIEW FROM FEZ: Child Rearing - Moroccan style">
            <a:extLst>
              <a:ext uri="{FF2B5EF4-FFF2-40B4-BE49-F238E27FC236}">
                <a16:creationId xmlns:a16="http://schemas.microsoft.com/office/drawing/2014/main" id="{E24623A8-E723-944D-85AC-4CBEBA27CF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6592" y="1375893"/>
            <a:ext cx="1128370" cy="922255"/>
          </a:xfrm>
          <a:prstGeom prst="rect">
            <a:avLst/>
          </a:prstGeom>
          <a:effectLst/>
        </p:spPr>
      </p:pic>
      <p:pic>
        <p:nvPicPr>
          <p:cNvPr id="35" name="Graphic 10">
            <a:extLst>
              <a:ext uri="{FF2B5EF4-FFF2-40B4-BE49-F238E27FC236}">
                <a16:creationId xmlns:a16="http://schemas.microsoft.com/office/drawing/2014/main" id="{09C71ADC-389C-384B-AD85-01F737EB9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080" y="1620995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C558FD7-1FE0-AE43-B0FB-9AC3D6611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6540" y="2232101"/>
            <a:ext cx="14133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Lambda</a:t>
            </a:r>
          </a:p>
        </p:txBody>
      </p:sp>
      <p:pic>
        <p:nvPicPr>
          <p:cNvPr id="48" name="Picture 47" descr="Python (langage) — Wikipédia">
            <a:extLst>
              <a:ext uri="{FF2B5EF4-FFF2-40B4-BE49-F238E27FC236}">
                <a16:creationId xmlns:a16="http://schemas.microsoft.com/office/drawing/2014/main" id="{9423B5ED-92B1-914A-B9D4-5EE5A8371D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476472" y="1985530"/>
            <a:ext cx="269743" cy="295593"/>
          </a:xfrm>
          <a:prstGeom prst="rect">
            <a:avLst/>
          </a:prstGeom>
          <a:effectLst/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05454BB-692F-9A43-B617-20D4C563ABB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7621228" y="1886357"/>
            <a:ext cx="1232852" cy="0"/>
          </a:xfrm>
          <a:prstGeom prst="straightConnector1">
            <a:avLst/>
          </a:prstGeom>
          <a:ln w="19050" cap="rnd">
            <a:solidFill>
              <a:srgbClr val="92D050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67EC574C-B4BC-468A-ABFB-675240FF57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182" y="1311922"/>
            <a:ext cx="368357" cy="3683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5618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3">
            <a:extLst>
              <a:ext uri="{FF2B5EF4-FFF2-40B4-BE49-F238E27FC236}">
                <a16:creationId xmlns:a16="http://schemas.microsoft.com/office/drawing/2014/main" id="{CBC1EAD4-635A-9049-8173-DA67CA11B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160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12">
            <a:extLst>
              <a:ext uri="{FF2B5EF4-FFF2-40B4-BE49-F238E27FC236}">
                <a16:creationId xmlns:a16="http://schemas.microsoft.com/office/drawing/2014/main" id="{8DA79C6E-0A06-654F-B013-45E0FBC91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0993" y="2195069"/>
            <a:ext cx="14055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DynamoDB</a:t>
            </a:r>
          </a:p>
        </p:txBody>
      </p:sp>
      <p:pic>
        <p:nvPicPr>
          <p:cNvPr id="24" name="Graphic 24">
            <a:extLst>
              <a:ext uri="{FF2B5EF4-FFF2-40B4-BE49-F238E27FC236}">
                <a16:creationId xmlns:a16="http://schemas.microsoft.com/office/drawing/2014/main" id="{DC1923A4-B755-6D45-AB0E-35C3B4511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85" y="2782331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669B2526-E26B-D54C-BAC1-828687B38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33509" y="3354141"/>
            <a:ext cx="13986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SNS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C58AD2-079A-5E4B-AE8F-61269AAC977A}"/>
              </a:ext>
            </a:extLst>
          </p:cNvPr>
          <p:cNvSpPr txBox="1"/>
          <p:nvPr/>
        </p:nvSpPr>
        <p:spPr>
          <a:xfrm>
            <a:off x="9326458" y="6048924"/>
            <a:ext cx="2617964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rgbClr val="92D050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rPr>
              <a:t>ONLINE processing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A936F90-4474-F84B-BACD-743CB0454145}"/>
              </a:ext>
            </a:extLst>
          </p:cNvPr>
          <p:cNvCxnSpPr>
            <a:endCxn id="22" idx="1"/>
          </p:cNvCxnSpPr>
          <p:nvPr/>
        </p:nvCxnSpPr>
        <p:spPr>
          <a:xfrm>
            <a:off x="9384803" y="1886357"/>
            <a:ext cx="1153357" cy="18393"/>
          </a:xfrm>
          <a:prstGeom prst="straightConnector1">
            <a:avLst/>
          </a:prstGeom>
          <a:ln w="19050" cap="rnd">
            <a:solidFill>
              <a:schemeClr val="accent4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BB8F4BF9-CA39-114E-892E-1B274BBDF7D0}"/>
              </a:ext>
            </a:extLst>
          </p:cNvPr>
          <p:cNvCxnSpPr>
            <a:endCxn id="24" idx="1"/>
          </p:cNvCxnSpPr>
          <p:nvPr/>
        </p:nvCxnSpPr>
        <p:spPr>
          <a:xfrm rot="16200000" flipH="1">
            <a:off x="9678911" y="2187319"/>
            <a:ext cx="1142944" cy="577804"/>
          </a:xfrm>
          <a:prstGeom prst="bentConnector2">
            <a:avLst/>
          </a:prstGeom>
          <a:ln w="19050" cap="rnd">
            <a:solidFill>
              <a:schemeClr val="accent4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le 3">
            <a:extLst>
              <a:ext uri="{FF2B5EF4-FFF2-40B4-BE49-F238E27FC236}">
                <a16:creationId xmlns:a16="http://schemas.microsoft.com/office/drawing/2014/main" id="{6D95E303-9CBA-4172-AE93-1D3D07ED0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331"/>
          </a:xfrm>
          <a:effectLst/>
        </p:spPr>
        <p:txBody>
          <a:bodyPr/>
          <a:lstStyle/>
          <a:p>
            <a:r>
              <a:rPr lang="en-US" dirty="0"/>
              <a:t>Data engineering </a:t>
            </a:r>
            <a:r>
              <a:rPr lang="en-US" dirty="0">
                <a:solidFill>
                  <a:schemeClr val="accent2"/>
                </a:solidFill>
              </a:rPr>
              <a:t>architecture</a:t>
            </a:r>
            <a:endParaRPr lang="en-US" dirty="0">
              <a:solidFill>
                <a:srgbClr val="FFA000"/>
              </a:solidFill>
            </a:endParaRPr>
          </a:p>
        </p:txBody>
      </p:sp>
      <p:pic>
        <p:nvPicPr>
          <p:cNvPr id="48" name="Graphic 9">
            <a:extLst>
              <a:ext uri="{FF2B5EF4-FFF2-40B4-BE49-F238E27FC236}">
                <a16:creationId xmlns:a16="http://schemas.microsoft.com/office/drawing/2014/main" id="{6E9E296B-16F6-4BA5-A634-96AC1D00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53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17">
            <a:extLst>
              <a:ext uri="{FF2B5EF4-FFF2-40B4-BE49-F238E27FC236}">
                <a16:creationId xmlns:a16="http://schemas.microsoft.com/office/drawing/2014/main" id="{8436D825-9622-4C6E-A35F-B40BBA292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543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Streams</a:t>
            </a:r>
          </a:p>
        </p:txBody>
      </p:sp>
      <p:pic>
        <p:nvPicPr>
          <p:cNvPr id="53" name="Graphic 14">
            <a:extLst>
              <a:ext uri="{FF2B5EF4-FFF2-40B4-BE49-F238E27FC236}">
                <a16:creationId xmlns:a16="http://schemas.microsoft.com/office/drawing/2014/main" id="{95312D64-A14A-4F6C-904F-978A5C221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224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Graphic 9">
            <a:extLst>
              <a:ext uri="{FF2B5EF4-FFF2-40B4-BE49-F238E27FC236}">
                <a16:creationId xmlns:a16="http://schemas.microsoft.com/office/drawing/2014/main" id="{E3E462FD-1CF1-445F-9555-2400FDC23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101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17">
            <a:extLst>
              <a:ext uri="{FF2B5EF4-FFF2-40B4-BE49-F238E27FC236}">
                <a16:creationId xmlns:a16="http://schemas.microsoft.com/office/drawing/2014/main" id="{7324C029-3139-4009-9A09-2A60D0F1A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841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Streams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832337-CB7B-4827-B23A-7AB1F70AA785}"/>
              </a:ext>
            </a:extLst>
          </p:cNvPr>
          <p:cNvSpPr/>
          <p:nvPr/>
        </p:nvSpPr>
        <p:spPr>
          <a:xfrm>
            <a:off x="2265327" y="1087451"/>
            <a:ext cx="9691616" cy="5321097"/>
          </a:xfrm>
          <a:prstGeom prst="rect">
            <a:avLst/>
          </a:prstGeom>
          <a:noFill/>
          <a:ln w="19050">
            <a:solidFill>
              <a:schemeClr val="accent4">
                <a:alpha val="38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"/>
            <a:endParaRPr lang="en-US" sz="1200" dirty="0">
              <a:ln>
                <a:solidFill>
                  <a:schemeClr val="tx1"/>
                </a:solidFill>
                <a:prstDash val="sysDash"/>
              </a:ln>
              <a:solidFill>
                <a:srgbClr val="FAFAFA"/>
              </a:solidFill>
              <a:latin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A64EDB2A-002F-46CF-B9B7-1203F59B3B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5327" y="1087452"/>
            <a:ext cx="381000" cy="381000"/>
          </a:xfrm>
          <a:prstGeom prst="rect">
            <a:avLst/>
          </a:prstGeom>
          <a:effectLst/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12BE218-71CB-4877-9856-6A3B5C29D409}"/>
              </a:ext>
            </a:extLst>
          </p:cNvPr>
          <p:cNvCxnSpPr>
            <a:endCxn id="48" idx="1"/>
          </p:cNvCxnSpPr>
          <p:nvPr/>
        </p:nvCxnSpPr>
        <p:spPr>
          <a:xfrm>
            <a:off x="1501774" y="1904750"/>
            <a:ext cx="1805079" cy="0"/>
          </a:xfrm>
          <a:prstGeom prst="straightConnector1">
            <a:avLst/>
          </a:prstGeom>
          <a:ln w="19050" cap="rnd">
            <a:solidFill>
              <a:schemeClr val="accent4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D100C6C-9350-4A77-88F8-ABE17A22AFD6}"/>
              </a:ext>
            </a:extLst>
          </p:cNvPr>
          <p:cNvCxnSpPr>
            <a:cxnSpLocks/>
            <a:stCxn id="48" idx="3"/>
            <a:endCxn id="53" idx="1"/>
          </p:cNvCxnSpPr>
          <p:nvPr/>
        </p:nvCxnSpPr>
        <p:spPr>
          <a:xfrm>
            <a:off x="3837576" y="1904750"/>
            <a:ext cx="1402648" cy="0"/>
          </a:xfrm>
          <a:prstGeom prst="straightConnector1">
            <a:avLst/>
          </a:prstGeom>
          <a:ln w="19050" cap="rnd">
            <a:solidFill>
              <a:schemeClr val="accent4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D5FD70-2880-4A96-8C08-B5327DB5C0D6}"/>
              </a:ext>
            </a:extLst>
          </p:cNvPr>
          <p:cNvCxnSpPr>
            <a:cxnSpLocks/>
            <a:stCxn id="53" idx="3"/>
            <a:endCxn id="54" idx="1"/>
          </p:cNvCxnSpPr>
          <p:nvPr/>
        </p:nvCxnSpPr>
        <p:spPr>
          <a:xfrm>
            <a:off x="5770947" y="1904750"/>
            <a:ext cx="1315154" cy="0"/>
          </a:xfrm>
          <a:prstGeom prst="straightConnector1">
            <a:avLst/>
          </a:prstGeom>
          <a:ln w="19050" cap="rnd">
            <a:solidFill>
              <a:schemeClr val="accent4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3D3ACB2-810F-4670-9CD3-E78E053D66E5}"/>
              </a:ext>
            </a:extLst>
          </p:cNvPr>
          <p:cNvSpPr txBox="1"/>
          <p:nvPr/>
        </p:nvSpPr>
        <p:spPr>
          <a:xfrm>
            <a:off x="9326458" y="6048924"/>
            <a:ext cx="2617964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chemeClr val="accent4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rPr>
              <a:t>ONLINE processing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2" name="TextBox 34">
            <a:extLst>
              <a:ext uri="{FF2B5EF4-FFF2-40B4-BE49-F238E27FC236}">
                <a16:creationId xmlns:a16="http://schemas.microsoft.com/office/drawing/2014/main" id="{1CD5F655-1B8D-4A0F-AE22-D6CCFF890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809" y="2237504"/>
            <a:ext cx="13575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Analytics</a:t>
            </a:r>
          </a:p>
        </p:txBody>
      </p:sp>
      <p:sp>
        <p:nvSpPr>
          <p:cNvPr id="63" name="TextBox 17">
            <a:extLst>
              <a:ext uri="{FF2B5EF4-FFF2-40B4-BE49-F238E27FC236}">
                <a16:creationId xmlns:a16="http://schemas.microsoft.com/office/drawing/2014/main" id="{AF822FA5-EDEC-4910-AED1-301AACFCF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212" y="1395346"/>
            <a:ext cx="14133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Apache Flink</a:t>
            </a:r>
          </a:p>
        </p:txBody>
      </p:sp>
      <p:pic>
        <p:nvPicPr>
          <p:cNvPr id="64" name="Graphic 6">
            <a:extLst>
              <a:ext uri="{FF2B5EF4-FFF2-40B4-BE49-F238E27FC236}">
                <a16:creationId xmlns:a16="http://schemas.microsoft.com/office/drawing/2014/main" id="{B7CC329D-DD15-44AA-A28C-41FC9C828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56" y="3538653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10">
            <a:extLst>
              <a:ext uri="{FF2B5EF4-FFF2-40B4-BE49-F238E27FC236}">
                <a16:creationId xmlns:a16="http://schemas.microsoft.com/office/drawing/2014/main" id="{2C401827-CF5E-403A-AD1F-4BDB430B8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387" y="4106387"/>
            <a:ext cx="13986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Glue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078FC5E-8548-404F-BD2F-604CA808E839}"/>
              </a:ext>
            </a:extLst>
          </p:cNvPr>
          <p:cNvCxnSpPr>
            <a:cxnSpLocks/>
          </p:cNvCxnSpPr>
          <p:nvPr/>
        </p:nvCxnSpPr>
        <p:spPr>
          <a:xfrm>
            <a:off x="5566718" y="2699169"/>
            <a:ext cx="0" cy="823701"/>
          </a:xfrm>
          <a:prstGeom prst="straightConnector1">
            <a:avLst/>
          </a:prstGeom>
          <a:ln w="19050" cap="rnd">
            <a:solidFill>
              <a:schemeClr val="accent4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 descr="Attacco DDoS in Nuova Zelanda, problemi per i clienti ISP Spark ...">
            <a:extLst>
              <a:ext uri="{FF2B5EF4-FFF2-40B4-BE49-F238E27FC236}">
                <a16:creationId xmlns:a16="http://schemas.microsoft.com/office/drawing/2014/main" id="{5B4978DD-2EDA-4C83-BD2F-0FE9079926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987079" y="1132111"/>
            <a:ext cx="728765" cy="428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8" name="Picture 67" descr="THE VIEW FROM FEZ: Child Rearing - Moroccan style">
            <a:extLst>
              <a:ext uri="{FF2B5EF4-FFF2-40B4-BE49-F238E27FC236}">
                <a16:creationId xmlns:a16="http://schemas.microsoft.com/office/drawing/2014/main" id="{CCC71B08-FA20-4098-88DD-38BF8BF718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16592" y="1375893"/>
            <a:ext cx="1128370" cy="922255"/>
          </a:xfrm>
          <a:prstGeom prst="rect">
            <a:avLst/>
          </a:prstGeom>
          <a:effectLst/>
        </p:spPr>
      </p:pic>
      <p:pic>
        <p:nvPicPr>
          <p:cNvPr id="69" name="Graphic 10">
            <a:extLst>
              <a:ext uri="{FF2B5EF4-FFF2-40B4-BE49-F238E27FC236}">
                <a16:creationId xmlns:a16="http://schemas.microsoft.com/office/drawing/2014/main" id="{3367D38B-E9E5-443F-93A3-544A2AAE9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080" y="1620995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7E131B57-105D-43E7-9F2A-FBB31D3F9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6540" y="2232101"/>
            <a:ext cx="14133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Lambda</a:t>
            </a:r>
          </a:p>
        </p:txBody>
      </p:sp>
      <p:pic>
        <p:nvPicPr>
          <p:cNvPr id="71" name="Picture 70" descr="Python (langage) — Wikipédia">
            <a:extLst>
              <a:ext uri="{FF2B5EF4-FFF2-40B4-BE49-F238E27FC236}">
                <a16:creationId xmlns:a16="http://schemas.microsoft.com/office/drawing/2014/main" id="{F9CDFF95-7CD8-4A31-8011-ED6BE5DB75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8476472" y="1985530"/>
            <a:ext cx="269743" cy="295593"/>
          </a:xfrm>
          <a:prstGeom prst="rect">
            <a:avLst/>
          </a:prstGeom>
          <a:effectLst/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A3B8E72-9659-45B5-92A7-B8A63212209B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7621228" y="1886357"/>
            <a:ext cx="1232852" cy="0"/>
          </a:xfrm>
          <a:prstGeom prst="straightConnector1">
            <a:avLst/>
          </a:prstGeom>
          <a:ln w="19050" cap="rnd">
            <a:solidFill>
              <a:schemeClr val="accent4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8A81BC34-A352-44C9-9059-5CFF399DF3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182" y="1311922"/>
            <a:ext cx="368357" cy="3683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6309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THE VIEW FROM FEZ: Child Rearing - Moroccan style">
            <a:extLst>
              <a:ext uri="{FF2B5EF4-FFF2-40B4-BE49-F238E27FC236}">
                <a16:creationId xmlns:a16="http://schemas.microsoft.com/office/drawing/2014/main" id="{490B1B4D-21D5-EE46-8BAB-3163261A9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6592" y="1375893"/>
            <a:ext cx="1128370" cy="922255"/>
          </a:xfrm>
          <a:prstGeom prst="rect">
            <a:avLst/>
          </a:prstGeom>
          <a:effectLst/>
        </p:spPr>
      </p:pic>
      <p:sp>
        <p:nvSpPr>
          <p:cNvPr id="45" name="Title 3">
            <a:extLst>
              <a:ext uri="{FF2B5EF4-FFF2-40B4-BE49-F238E27FC236}">
                <a16:creationId xmlns:a16="http://schemas.microsoft.com/office/drawing/2014/main" id="{BE57F59B-9B33-4BBE-BC18-2175C6179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113"/>
          </a:xfrm>
          <a:effectLst/>
        </p:spPr>
        <p:txBody>
          <a:bodyPr/>
          <a:lstStyle/>
          <a:p>
            <a:r>
              <a:rPr lang="en-US" dirty="0"/>
              <a:t>Data engineering </a:t>
            </a:r>
            <a:r>
              <a:rPr lang="en-US" dirty="0">
                <a:solidFill>
                  <a:schemeClr val="accent2"/>
                </a:solidFill>
              </a:rPr>
              <a:t>architecture</a:t>
            </a:r>
            <a:endParaRPr lang="en-US" dirty="0">
              <a:solidFill>
                <a:srgbClr val="FFA000"/>
              </a:solidFill>
            </a:endParaRPr>
          </a:p>
        </p:txBody>
      </p:sp>
      <p:pic>
        <p:nvPicPr>
          <p:cNvPr id="47" name="Graphic 23">
            <a:extLst>
              <a:ext uri="{FF2B5EF4-FFF2-40B4-BE49-F238E27FC236}">
                <a16:creationId xmlns:a16="http://schemas.microsoft.com/office/drawing/2014/main" id="{3F0BFDAC-31A8-4A16-8713-72B65BF8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160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12">
            <a:extLst>
              <a:ext uri="{FF2B5EF4-FFF2-40B4-BE49-F238E27FC236}">
                <a16:creationId xmlns:a16="http://schemas.microsoft.com/office/drawing/2014/main" id="{5004D319-E72C-41B2-AC03-9DBBB84CA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0993" y="2195069"/>
            <a:ext cx="14055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DynamoDB</a:t>
            </a:r>
          </a:p>
        </p:txBody>
      </p:sp>
      <p:pic>
        <p:nvPicPr>
          <p:cNvPr id="50" name="Graphic 24">
            <a:extLst>
              <a:ext uri="{FF2B5EF4-FFF2-40B4-BE49-F238E27FC236}">
                <a16:creationId xmlns:a16="http://schemas.microsoft.com/office/drawing/2014/main" id="{1586B709-3055-45D6-BCD9-1D458FE30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85" y="2782331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9">
            <a:extLst>
              <a:ext uri="{FF2B5EF4-FFF2-40B4-BE49-F238E27FC236}">
                <a16:creationId xmlns:a16="http://schemas.microsoft.com/office/drawing/2014/main" id="{A91069FC-A6D0-456B-A13F-E40533A3A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33509" y="3354141"/>
            <a:ext cx="13986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SNS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5375498-7362-4BB1-9D7E-9E40DDDA58C1}"/>
              </a:ext>
            </a:extLst>
          </p:cNvPr>
          <p:cNvSpPr txBox="1"/>
          <p:nvPr/>
        </p:nvSpPr>
        <p:spPr>
          <a:xfrm>
            <a:off x="9326458" y="6048924"/>
            <a:ext cx="2617964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chemeClr val="accent2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rPr>
              <a:t>BATCH processing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C47EEA4-6D38-459F-B0D2-5676716C4493}"/>
              </a:ext>
            </a:extLst>
          </p:cNvPr>
          <p:cNvCxnSpPr>
            <a:endCxn id="47" idx="1"/>
          </p:cNvCxnSpPr>
          <p:nvPr/>
        </p:nvCxnSpPr>
        <p:spPr>
          <a:xfrm>
            <a:off x="9384803" y="1886357"/>
            <a:ext cx="1153357" cy="18393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48">
            <a:extLst>
              <a:ext uri="{FF2B5EF4-FFF2-40B4-BE49-F238E27FC236}">
                <a16:creationId xmlns:a16="http://schemas.microsoft.com/office/drawing/2014/main" id="{69A32D03-0CFA-4EB6-9896-B60F8B600311}"/>
              </a:ext>
            </a:extLst>
          </p:cNvPr>
          <p:cNvCxnSpPr>
            <a:endCxn id="50" idx="1"/>
          </p:cNvCxnSpPr>
          <p:nvPr/>
        </p:nvCxnSpPr>
        <p:spPr>
          <a:xfrm rot="16200000" flipH="1">
            <a:off x="9678911" y="2187319"/>
            <a:ext cx="1142944" cy="577804"/>
          </a:xfrm>
          <a:prstGeom prst="bentConnector2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9">
            <a:extLst>
              <a:ext uri="{FF2B5EF4-FFF2-40B4-BE49-F238E27FC236}">
                <a16:creationId xmlns:a16="http://schemas.microsoft.com/office/drawing/2014/main" id="{7683A9BB-0EF7-4ACE-B6DB-676629CDE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53" y="1639388"/>
            <a:ext cx="530723" cy="530723"/>
          </a:xfrm>
          <a:prstGeom prst="roundRect">
            <a:avLst>
              <a:gd name="adj" fmla="val 8594"/>
            </a:avLst>
          </a:prstGeom>
          <a:solidFill>
            <a:schemeClr val="tx2"/>
          </a:solidFill>
          <a:ln>
            <a:noFill/>
          </a:ln>
          <a:effectLst/>
        </p:spPr>
      </p:pic>
      <p:sp>
        <p:nvSpPr>
          <p:cNvPr id="69" name="TextBox 17">
            <a:extLst>
              <a:ext uri="{FF2B5EF4-FFF2-40B4-BE49-F238E27FC236}">
                <a16:creationId xmlns:a16="http://schemas.microsoft.com/office/drawing/2014/main" id="{472E7B46-B07A-4D6D-BB7E-099DF7F65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543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Streams</a:t>
            </a:r>
          </a:p>
        </p:txBody>
      </p:sp>
      <p:pic>
        <p:nvPicPr>
          <p:cNvPr id="70" name="Graphic 14">
            <a:extLst>
              <a:ext uri="{FF2B5EF4-FFF2-40B4-BE49-F238E27FC236}">
                <a16:creationId xmlns:a16="http://schemas.microsoft.com/office/drawing/2014/main" id="{1D58674C-C30B-4993-B56E-43AB268E3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224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Graphic 9">
            <a:extLst>
              <a:ext uri="{FF2B5EF4-FFF2-40B4-BE49-F238E27FC236}">
                <a16:creationId xmlns:a16="http://schemas.microsoft.com/office/drawing/2014/main" id="{7E4A0F6E-66F8-44FF-BA18-AE92B917B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101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7">
            <a:extLst>
              <a:ext uri="{FF2B5EF4-FFF2-40B4-BE49-F238E27FC236}">
                <a16:creationId xmlns:a16="http://schemas.microsoft.com/office/drawing/2014/main" id="{36C9B3AB-D91B-486F-87F9-50FA4B99A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841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Streams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0D5BE37-D9F2-46E2-9212-96C05DF6F0DC}"/>
              </a:ext>
            </a:extLst>
          </p:cNvPr>
          <p:cNvCxnSpPr>
            <a:cxnSpLocks/>
            <a:stCxn id="68" idx="3"/>
            <a:endCxn id="70" idx="1"/>
          </p:cNvCxnSpPr>
          <p:nvPr/>
        </p:nvCxnSpPr>
        <p:spPr>
          <a:xfrm>
            <a:off x="3837576" y="1904750"/>
            <a:ext cx="1402648" cy="0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1E2BE6F-2F25-4FAE-9E52-0D6E3627AB5D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5770947" y="1904750"/>
            <a:ext cx="1315154" cy="0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34">
            <a:extLst>
              <a:ext uri="{FF2B5EF4-FFF2-40B4-BE49-F238E27FC236}">
                <a16:creationId xmlns:a16="http://schemas.microsoft.com/office/drawing/2014/main" id="{DD4BB069-7E40-4373-AB8E-65142FE1D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809" y="2237504"/>
            <a:ext cx="13575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Analytics</a:t>
            </a:r>
          </a:p>
        </p:txBody>
      </p:sp>
      <p:sp>
        <p:nvSpPr>
          <p:cNvPr id="77" name="TextBox 17">
            <a:extLst>
              <a:ext uri="{FF2B5EF4-FFF2-40B4-BE49-F238E27FC236}">
                <a16:creationId xmlns:a16="http://schemas.microsoft.com/office/drawing/2014/main" id="{194633B3-13AF-48EF-BE07-4C9BF90D2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212" y="1395346"/>
            <a:ext cx="14133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Apache Flink</a:t>
            </a:r>
          </a:p>
        </p:txBody>
      </p:sp>
      <p:pic>
        <p:nvPicPr>
          <p:cNvPr id="78" name="Graphic 6">
            <a:extLst>
              <a:ext uri="{FF2B5EF4-FFF2-40B4-BE49-F238E27FC236}">
                <a16:creationId xmlns:a16="http://schemas.microsoft.com/office/drawing/2014/main" id="{E0330F3C-5D79-4FBC-AFE0-C79F582A1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56" y="3538653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10">
            <a:extLst>
              <a:ext uri="{FF2B5EF4-FFF2-40B4-BE49-F238E27FC236}">
                <a16:creationId xmlns:a16="http://schemas.microsoft.com/office/drawing/2014/main" id="{107629DB-ACCA-4782-BAED-700020269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387" y="4106387"/>
            <a:ext cx="13986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Glue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1B14253-3BCC-46FE-AF98-00D990D4DC08}"/>
              </a:ext>
            </a:extLst>
          </p:cNvPr>
          <p:cNvCxnSpPr>
            <a:cxnSpLocks/>
          </p:cNvCxnSpPr>
          <p:nvPr/>
        </p:nvCxnSpPr>
        <p:spPr>
          <a:xfrm>
            <a:off x="5566718" y="2699169"/>
            <a:ext cx="0" cy="823701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phic 10">
            <a:extLst>
              <a:ext uri="{FF2B5EF4-FFF2-40B4-BE49-F238E27FC236}">
                <a16:creationId xmlns:a16="http://schemas.microsoft.com/office/drawing/2014/main" id="{94AFEC0C-25B2-4717-AE3C-E086AB6E1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080" y="1620995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A7B85405-6054-4E18-8DA6-A7F4C738C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6540" y="2232101"/>
            <a:ext cx="14133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Lambda</a:t>
            </a:r>
          </a:p>
        </p:txBody>
      </p:sp>
      <p:pic>
        <p:nvPicPr>
          <p:cNvPr id="83" name="Picture 82" descr="Python (langage) — Wikipédia">
            <a:extLst>
              <a:ext uri="{FF2B5EF4-FFF2-40B4-BE49-F238E27FC236}">
                <a16:creationId xmlns:a16="http://schemas.microsoft.com/office/drawing/2014/main" id="{429A75E1-252D-4B4F-B021-4CDFDB4E2B75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476472" y="1985530"/>
            <a:ext cx="269743" cy="295593"/>
          </a:xfrm>
          <a:prstGeom prst="rect">
            <a:avLst/>
          </a:prstGeom>
          <a:effectLst/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76351B0-33FF-4E0B-9535-2CA5B11E70BF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7621228" y="1886357"/>
            <a:ext cx="1232852" cy="0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>
            <a:extLst>
              <a:ext uri="{FF2B5EF4-FFF2-40B4-BE49-F238E27FC236}">
                <a16:creationId xmlns:a16="http://schemas.microsoft.com/office/drawing/2014/main" id="{6E753E77-102A-43B6-8FDF-5A8608333678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182" y="1311922"/>
            <a:ext cx="368357" cy="368357"/>
          </a:xfrm>
          <a:prstGeom prst="rect">
            <a:avLst/>
          </a:prstGeom>
          <a:effectLst/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F473C0A-587A-474B-BF8C-44E62BF383B5}"/>
              </a:ext>
            </a:extLst>
          </p:cNvPr>
          <p:cNvCxnSpPr/>
          <p:nvPr/>
        </p:nvCxnSpPr>
        <p:spPr>
          <a:xfrm>
            <a:off x="1501774" y="1904750"/>
            <a:ext cx="1805079" cy="0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C78D7244-83BE-4172-9B9D-C89897CA0220}"/>
              </a:ext>
            </a:extLst>
          </p:cNvPr>
          <p:cNvSpPr/>
          <p:nvPr/>
        </p:nvSpPr>
        <p:spPr>
          <a:xfrm>
            <a:off x="2265327" y="1087451"/>
            <a:ext cx="9691616" cy="5321097"/>
          </a:xfrm>
          <a:prstGeom prst="rect">
            <a:avLst/>
          </a:prstGeom>
          <a:noFill/>
          <a:ln w="19050">
            <a:solidFill>
              <a:schemeClr val="accent2">
                <a:alpha val="38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"/>
            <a:endParaRPr lang="en-US" sz="1200" dirty="0">
              <a:ln>
                <a:solidFill>
                  <a:schemeClr val="tx1"/>
                </a:solidFill>
                <a:prstDash val="sysDash"/>
              </a:ln>
              <a:solidFill>
                <a:srgbClr val="FAFAFA"/>
              </a:solidFill>
              <a:latin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B79825E9-4802-4A24-AAE4-3CE79F18BD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65327" y="1087452"/>
            <a:ext cx="381000" cy="381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032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 descr="THE VIEW FROM FEZ: Child Rearing - Moroccan style">
            <a:extLst>
              <a:ext uri="{FF2B5EF4-FFF2-40B4-BE49-F238E27FC236}">
                <a16:creationId xmlns:a16="http://schemas.microsoft.com/office/drawing/2014/main" id="{066D9445-0791-49B1-ACF8-80D46C9F5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6592" y="1375893"/>
            <a:ext cx="1128370" cy="922255"/>
          </a:xfrm>
          <a:prstGeom prst="rect">
            <a:avLst/>
          </a:prstGeom>
          <a:effectLst/>
        </p:spPr>
      </p:pic>
      <p:sp>
        <p:nvSpPr>
          <p:cNvPr id="90" name="Title 3">
            <a:extLst>
              <a:ext uri="{FF2B5EF4-FFF2-40B4-BE49-F238E27FC236}">
                <a16:creationId xmlns:a16="http://schemas.microsoft.com/office/drawing/2014/main" id="{3AB7EF3E-8715-4106-B10C-509FACB11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113"/>
          </a:xfrm>
          <a:effectLst/>
        </p:spPr>
        <p:txBody>
          <a:bodyPr/>
          <a:lstStyle/>
          <a:p>
            <a:r>
              <a:rPr lang="en-US" dirty="0"/>
              <a:t>Data engineering </a:t>
            </a:r>
            <a:r>
              <a:rPr lang="en-US" dirty="0">
                <a:solidFill>
                  <a:schemeClr val="accent2"/>
                </a:solidFill>
              </a:rPr>
              <a:t>architecture</a:t>
            </a:r>
            <a:endParaRPr lang="en-US" dirty="0">
              <a:solidFill>
                <a:srgbClr val="FFA000"/>
              </a:solidFill>
            </a:endParaRPr>
          </a:p>
        </p:txBody>
      </p:sp>
      <p:pic>
        <p:nvPicPr>
          <p:cNvPr id="91" name="Graphic 23">
            <a:extLst>
              <a:ext uri="{FF2B5EF4-FFF2-40B4-BE49-F238E27FC236}">
                <a16:creationId xmlns:a16="http://schemas.microsoft.com/office/drawing/2014/main" id="{0A04CF19-AD1F-48DC-B0A8-AA29D5F5B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160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TextBox 12">
            <a:extLst>
              <a:ext uri="{FF2B5EF4-FFF2-40B4-BE49-F238E27FC236}">
                <a16:creationId xmlns:a16="http://schemas.microsoft.com/office/drawing/2014/main" id="{E7584777-EBF4-4EB1-BCC3-8884238C3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0993" y="2195069"/>
            <a:ext cx="14055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DynamoDB</a:t>
            </a:r>
          </a:p>
        </p:txBody>
      </p:sp>
      <p:pic>
        <p:nvPicPr>
          <p:cNvPr id="93" name="Graphic 24">
            <a:extLst>
              <a:ext uri="{FF2B5EF4-FFF2-40B4-BE49-F238E27FC236}">
                <a16:creationId xmlns:a16="http://schemas.microsoft.com/office/drawing/2014/main" id="{6A914F77-71BC-4E1A-B813-E57AA6559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85" y="2782331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9">
            <a:extLst>
              <a:ext uri="{FF2B5EF4-FFF2-40B4-BE49-F238E27FC236}">
                <a16:creationId xmlns:a16="http://schemas.microsoft.com/office/drawing/2014/main" id="{047417FA-05AB-43DE-BD66-072B1E9AE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33509" y="3354141"/>
            <a:ext cx="13986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SNS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702C3B5-3811-491D-BA12-87BA48D89CCD}"/>
              </a:ext>
            </a:extLst>
          </p:cNvPr>
          <p:cNvSpPr txBox="1"/>
          <p:nvPr/>
        </p:nvSpPr>
        <p:spPr>
          <a:xfrm>
            <a:off x="9326458" y="6048924"/>
            <a:ext cx="2617964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chemeClr val="accent2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rPr>
              <a:t>BATCH processing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4299405-3713-4AF1-A666-3E092763D787}"/>
              </a:ext>
            </a:extLst>
          </p:cNvPr>
          <p:cNvCxnSpPr>
            <a:endCxn id="91" idx="1"/>
          </p:cNvCxnSpPr>
          <p:nvPr/>
        </p:nvCxnSpPr>
        <p:spPr>
          <a:xfrm>
            <a:off x="9384803" y="1886357"/>
            <a:ext cx="1153357" cy="18393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48">
            <a:extLst>
              <a:ext uri="{FF2B5EF4-FFF2-40B4-BE49-F238E27FC236}">
                <a16:creationId xmlns:a16="http://schemas.microsoft.com/office/drawing/2014/main" id="{FE68EF29-85FA-4249-A431-2E78144D0142}"/>
              </a:ext>
            </a:extLst>
          </p:cNvPr>
          <p:cNvCxnSpPr>
            <a:endCxn id="93" idx="1"/>
          </p:cNvCxnSpPr>
          <p:nvPr/>
        </p:nvCxnSpPr>
        <p:spPr>
          <a:xfrm rot="16200000" flipH="1">
            <a:off x="9678911" y="2187319"/>
            <a:ext cx="1142944" cy="577804"/>
          </a:xfrm>
          <a:prstGeom prst="bentConnector2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17">
            <a:extLst>
              <a:ext uri="{FF2B5EF4-FFF2-40B4-BE49-F238E27FC236}">
                <a16:creationId xmlns:a16="http://schemas.microsoft.com/office/drawing/2014/main" id="{0B75D0B1-6BDE-4D7A-BD17-A08ED2EF5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543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Streams</a:t>
            </a:r>
          </a:p>
        </p:txBody>
      </p:sp>
      <p:pic>
        <p:nvPicPr>
          <p:cNvPr id="100" name="Graphic 14">
            <a:extLst>
              <a:ext uri="{FF2B5EF4-FFF2-40B4-BE49-F238E27FC236}">
                <a16:creationId xmlns:a16="http://schemas.microsoft.com/office/drawing/2014/main" id="{E1D57687-2BB5-47D2-8897-2C98B60E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224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Graphic 9">
            <a:extLst>
              <a:ext uri="{FF2B5EF4-FFF2-40B4-BE49-F238E27FC236}">
                <a16:creationId xmlns:a16="http://schemas.microsoft.com/office/drawing/2014/main" id="{C25E195D-DD56-42B2-909B-6E8957854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101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" name="TextBox 17">
            <a:extLst>
              <a:ext uri="{FF2B5EF4-FFF2-40B4-BE49-F238E27FC236}">
                <a16:creationId xmlns:a16="http://schemas.microsoft.com/office/drawing/2014/main" id="{5BD73D56-B24A-4BA7-A2BC-6ED130A86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841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Streams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31C161A-AF41-432B-AA69-5D2B2A655E85}"/>
              </a:ext>
            </a:extLst>
          </p:cNvPr>
          <p:cNvCxnSpPr>
            <a:cxnSpLocks/>
            <a:endCxn id="100" idx="1"/>
          </p:cNvCxnSpPr>
          <p:nvPr/>
        </p:nvCxnSpPr>
        <p:spPr>
          <a:xfrm>
            <a:off x="3837576" y="1904750"/>
            <a:ext cx="1402648" cy="0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BD793072-D3C7-469A-9B7B-02654C44A63F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>
            <a:off x="5770947" y="1904750"/>
            <a:ext cx="1315154" cy="0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34">
            <a:extLst>
              <a:ext uri="{FF2B5EF4-FFF2-40B4-BE49-F238E27FC236}">
                <a16:creationId xmlns:a16="http://schemas.microsoft.com/office/drawing/2014/main" id="{EC39F629-10A0-43BF-8884-8E02C2B69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809" y="2237504"/>
            <a:ext cx="13575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Analytics</a:t>
            </a:r>
          </a:p>
        </p:txBody>
      </p:sp>
      <p:sp>
        <p:nvSpPr>
          <p:cNvPr id="106" name="TextBox 17">
            <a:extLst>
              <a:ext uri="{FF2B5EF4-FFF2-40B4-BE49-F238E27FC236}">
                <a16:creationId xmlns:a16="http://schemas.microsoft.com/office/drawing/2014/main" id="{E6167F51-AA76-42D0-9686-97A765109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212" y="1395346"/>
            <a:ext cx="14133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Apache Flink</a:t>
            </a:r>
          </a:p>
        </p:txBody>
      </p:sp>
      <p:pic>
        <p:nvPicPr>
          <p:cNvPr id="107" name="Graphic 6">
            <a:extLst>
              <a:ext uri="{FF2B5EF4-FFF2-40B4-BE49-F238E27FC236}">
                <a16:creationId xmlns:a16="http://schemas.microsoft.com/office/drawing/2014/main" id="{C45FBC33-4D66-491D-BF46-90624309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56" y="3538653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" name="TextBox 10">
            <a:extLst>
              <a:ext uri="{FF2B5EF4-FFF2-40B4-BE49-F238E27FC236}">
                <a16:creationId xmlns:a16="http://schemas.microsoft.com/office/drawing/2014/main" id="{0CADEE4A-E2E9-4F23-85BF-C9E7282A6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387" y="4106387"/>
            <a:ext cx="13986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Glue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C4BF9D1-5264-40B9-8529-576B0B8BD765}"/>
              </a:ext>
            </a:extLst>
          </p:cNvPr>
          <p:cNvCxnSpPr>
            <a:cxnSpLocks/>
          </p:cNvCxnSpPr>
          <p:nvPr/>
        </p:nvCxnSpPr>
        <p:spPr>
          <a:xfrm>
            <a:off x="5566718" y="2699169"/>
            <a:ext cx="0" cy="823701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Graphic 10">
            <a:extLst>
              <a:ext uri="{FF2B5EF4-FFF2-40B4-BE49-F238E27FC236}">
                <a16:creationId xmlns:a16="http://schemas.microsoft.com/office/drawing/2014/main" id="{EAF89CCA-9429-4619-8708-7418BF927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080" y="1620995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C1BB226E-3746-4D0C-A5AF-43DFBE748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6540" y="2232101"/>
            <a:ext cx="14133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Lambda</a:t>
            </a:r>
          </a:p>
        </p:txBody>
      </p:sp>
      <p:pic>
        <p:nvPicPr>
          <p:cNvPr id="112" name="Picture 111" descr="Python (langage) — Wikipédia">
            <a:extLst>
              <a:ext uri="{FF2B5EF4-FFF2-40B4-BE49-F238E27FC236}">
                <a16:creationId xmlns:a16="http://schemas.microsoft.com/office/drawing/2014/main" id="{81626640-B9E2-4596-AE6F-6E79BA2EC076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476472" y="1985530"/>
            <a:ext cx="269743" cy="295593"/>
          </a:xfrm>
          <a:prstGeom prst="rect">
            <a:avLst/>
          </a:prstGeom>
          <a:effectLst/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BC2CA5D-4B5D-4CE0-9E70-7B19DB3490D1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7621228" y="1886357"/>
            <a:ext cx="1232852" cy="0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id="{970C4A42-DB12-4905-A52A-EFE3050ED118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182" y="1311922"/>
            <a:ext cx="368357" cy="368357"/>
          </a:xfrm>
          <a:prstGeom prst="rect">
            <a:avLst/>
          </a:prstGeom>
          <a:effectLst/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E6BA67E-AC75-4AB5-A7DE-3ABB18A41B04}"/>
              </a:ext>
            </a:extLst>
          </p:cNvPr>
          <p:cNvCxnSpPr/>
          <p:nvPr/>
        </p:nvCxnSpPr>
        <p:spPr>
          <a:xfrm>
            <a:off x="1501774" y="1904750"/>
            <a:ext cx="1805079" cy="0"/>
          </a:xfrm>
          <a:prstGeom prst="straightConnector1">
            <a:avLst/>
          </a:prstGeom>
          <a:ln w="19050" cap="rnd">
            <a:solidFill>
              <a:schemeClr val="accent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5347D2D-B1B9-486C-86FF-112E7862F60F}"/>
              </a:ext>
            </a:extLst>
          </p:cNvPr>
          <p:cNvSpPr/>
          <p:nvPr/>
        </p:nvSpPr>
        <p:spPr>
          <a:xfrm>
            <a:off x="2265327" y="1087451"/>
            <a:ext cx="9691616" cy="5321097"/>
          </a:xfrm>
          <a:prstGeom prst="rect">
            <a:avLst/>
          </a:prstGeom>
          <a:noFill/>
          <a:ln w="19050">
            <a:solidFill>
              <a:schemeClr val="accent2">
                <a:alpha val="38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"/>
            <a:endParaRPr lang="en-US" sz="1200" dirty="0">
              <a:ln>
                <a:solidFill>
                  <a:schemeClr val="tx1"/>
                </a:solidFill>
                <a:prstDash val="sysDash"/>
              </a:ln>
              <a:solidFill>
                <a:srgbClr val="FAFAFA"/>
              </a:solidFill>
              <a:latin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695E4B8C-490F-411F-A6B7-31A9BB851D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65327" y="1087452"/>
            <a:ext cx="381000" cy="381000"/>
          </a:xfrm>
          <a:prstGeom prst="rect">
            <a:avLst/>
          </a:prstGeom>
          <a:effectLst/>
        </p:spPr>
      </p:pic>
      <p:pic>
        <p:nvPicPr>
          <p:cNvPr id="118" name="Graphic 9">
            <a:extLst>
              <a:ext uri="{FF2B5EF4-FFF2-40B4-BE49-F238E27FC236}">
                <a16:creationId xmlns:a16="http://schemas.microsoft.com/office/drawing/2014/main" id="{822C5BD9-BFAB-4CBF-B397-B93EF8456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53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508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CB193-8C7A-45CF-B6AC-B08D43C8F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331"/>
          </a:xfrm>
          <a:effectLst/>
        </p:spPr>
        <p:txBody>
          <a:bodyPr/>
          <a:lstStyle/>
          <a:p>
            <a:r>
              <a:rPr lang="en-US" dirty="0"/>
              <a:t>Data engineering </a:t>
            </a:r>
            <a:r>
              <a:rPr lang="en-US" dirty="0">
                <a:solidFill>
                  <a:schemeClr val="accent2"/>
                </a:solidFill>
              </a:rPr>
              <a:t>architecture</a:t>
            </a:r>
            <a:endParaRPr lang="en-US" dirty="0"/>
          </a:p>
        </p:txBody>
      </p:sp>
      <p:pic>
        <p:nvPicPr>
          <p:cNvPr id="37" name="Picture 36" descr="THE VIEW FROM FEZ: Child Rearing - Moroccan style">
            <a:extLst>
              <a:ext uri="{FF2B5EF4-FFF2-40B4-BE49-F238E27FC236}">
                <a16:creationId xmlns:a16="http://schemas.microsoft.com/office/drawing/2014/main" id="{42BBEDC6-6D7B-427E-A04F-5625E384C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6592" y="1375893"/>
            <a:ext cx="1128370" cy="922255"/>
          </a:xfrm>
          <a:prstGeom prst="rect">
            <a:avLst/>
          </a:prstGeom>
          <a:effectLst/>
        </p:spPr>
      </p:pic>
      <p:pic>
        <p:nvPicPr>
          <p:cNvPr id="43" name="Graphic 23">
            <a:extLst>
              <a:ext uri="{FF2B5EF4-FFF2-40B4-BE49-F238E27FC236}">
                <a16:creationId xmlns:a16="http://schemas.microsoft.com/office/drawing/2014/main" id="{24D6F0CB-BF5C-43C5-BDBA-69851F072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160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12">
            <a:extLst>
              <a:ext uri="{FF2B5EF4-FFF2-40B4-BE49-F238E27FC236}">
                <a16:creationId xmlns:a16="http://schemas.microsoft.com/office/drawing/2014/main" id="{57549A8F-296E-4546-B751-DC5342270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0993" y="2195069"/>
            <a:ext cx="14055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DynamoDB</a:t>
            </a:r>
          </a:p>
        </p:txBody>
      </p:sp>
      <p:pic>
        <p:nvPicPr>
          <p:cNvPr id="49" name="Graphic 24">
            <a:extLst>
              <a:ext uri="{FF2B5EF4-FFF2-40B4-BE49-F238E27FC236}">
                <a16:creationId xmlns:a16="http://schemas.microsoft.com/office/drawing/2014/main" id="{E2FE2020-15F4-4FFA-A763-AD9AF17CD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85" y="2782331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id="{0A6B07B6-2CF1-45CC-B841-B1A7B9172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33509" y="3354141"/>
            <a:ext cx="13986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SNS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2AA04D4-2962-414C-A921-46682E653880}"/>
              </a:ext>
            </a:extLst>
          </p:cNvPr>
          <p:cNvSpPr txBox="1"/>
          <p:nvPr/>
        </p:nvSpPr>
        <p:spPr>
          <a:xfrm>
            <a:off x="9326458" y="6048924"/>
            <a:ext cx="2617964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chemeClr val="accent2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rPr>
              <a:t>BATCH processing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EC3903D-F2B5-4019-A0DB-A106182DA839}"/>
              </a:ext>
            </a:extLst>
          </p:cNvPr>
          <p:cNvCxnSpPr>
            <a:endCxn id="43" idx="1"/>
          </p:cNvCxnSpPr>
          <p:nvPr/>
        </p:nvCxnSpPr>
        <p:spPr>
          <a:xfrm>
            <a:off x="9384803" y="1886357"/>
            <a:ext cx="1153357" cy="18393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48">
            <a:extLst>
              <a:ext uri="{FF2B5EF4-FFF2-40B4-BE49-F238E27FC236}">
                <a16:creationId xmlns:a16="http://schemas.microsoft.com/office/drawing/2014/main" id="{4A1DDD1B-182E-4F9B-AEC7-E389DB933DAE}"/>
              </a:ext>
            </a:extLst>
          </p:cNvPr>
          <p:cNvCxnSpPr>
            <a:endCxn id="49" idx="1"/>
          </p:cNvCxnSpPr>
          <p:nvPr/>
        </p:nvCxnSpPr>
        <p:spPr>
          <a:xfrm rot="16200000" flipH="1">
            <a:off x="9678911" y="2187319"/>
            <a:ext cx="1142944" cy="577804"/>
          </a:xfrm>
          <a:prstGeom prst="bentConnector2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17">
            <a:extLst>
              <a:ext uri="{FF2B5EF4-FFF2-40B4-BE49-F238E27FC236}">
                <a16:creationId xmlns:a16="http://schemas.microsoft.com/office/drawing/2014/main" id="{D6C6EBDA-67A8-43B0-B8A1-904173CD0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543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Streams</a:t>
            </a:r>
          </a:p>
        </p:txBody>
      </p:sp>
      <p:pic>
        <p:nvPicPr>
          <p:cNvPr id="71" name="Graphic 14">
            <a:extLst>
              <a:ext uri="{FF2B5EF4-FFF2-40B4-BE49-F238E27FC236}">
                <a16:creationId xmlns:a16="http://schemas.microsoft.com/office/drawing/2014/main" id="{454B5FC7-D586-446F-9546-0EE5B5418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224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Graphic 9">
            <a:extLst>
              <a:ext uri="{FF2B5EF4-FFF2-40B4-BE49-F238E27FC236}">
                <a16:creationId xmlns:a16="http://schemas.microsoft.com/office/drawing/2014/main" id="{6CF78684-A39B-4EE3-9219-10018D5E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101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17">
            <a:extLst>
              <a:ext uri="{FF2B5EF4-FFF2-40B4-BE49-F238E27FC236}">
                <a16:creationId xmlns:a16="http://schemas.microsoft.com/office/drawing/2014/main" id="{5C0564CC-B707-4360-800E-762F9C674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841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Streams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8972417-C887-4853-B9AA-BB5D35568742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3837576" y="1904750"/>
            <a:ext cx="1402648" cy="0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60FEAD7-AE02-447C-AE34-452F737BC4FE}"/>
              </a:ext>
            </a:extLst>
          </p:cNvPr>
          <p:cNvCxnSpPr>
            <a:cxnSpLocks/>
            <a:stCxn id="71" idx="3"/>
            <a:endCxn id="72" idx="1"/>
          </p:cNvCxnSpPr>
          <p:nvPr/>
        </p:nvCxnSpPr>
        <p:spPr>
          <a:xfrm>
            <a:off x="5770947" y="1904750"/>
            <a:ext cx="1315154" cy="0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34">
            <a:extLst>
              <a:ext uri="{FF2B5EF4-FFF2-40B4-BE49-F238E27FC236}">
                <a16:creationId xmlns:a16="http://schemas.microsoft.com/office/drawing/2014/main" id="{9923EDB8-A092-4AC9-B5B6-8DA6658F0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809" y="2237504"/>
            <a:ext cx="13575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Analytics</a:t>
            </a:r>
          </a:p>
        </p:txBody>
      </p:sp>
      <p:sp>
        <p:nvSpPr>
          <p:cNvPr id="77" name="TextBox 17">
            <a:extLst>
              <a:ext uri="{FF2B5EF4-FFF2-40B4-BE49-F238E27FC236}">
                <a16:creationId xmlns:a16="http://schemas.microsoft.com/office/drawing/2014/main" id="{4A8FB0D9-39B7-4536-8716-100D8347C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212" y="1395346"/>
            <a:ext cx="14133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Apache Flink</a:t>
            </a:r>
          </a:p>
        </p:txBody>
      </p:sp>
      <p:pic>
        <p:nvPicPr>
          <p:cNvPr id="78" name="Graphic 6">
            <a:extLst>
              <a:ext uri="{FF2B5EF4-FFF2-40B4-BE49-F238E27FC236}">
                <a16:creationId xmlns:a16="http://schemas.microsoft.com/office/drawing/2014/main" id="{F3D43286-3D6E-4225-AF6F-3A535EB43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56" y="3538653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10">
            <a:extLst>
              <a:ext uri="{FF2B5EF4-FFF2-40B4-BE49-F238E27FC236}">
                <a16:creationId xmlns:a16="http://schemas.microsoft.com/office/drawing/2014/main" id="{C2FCB7BD-408E-4DAF-B562-B231E5972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387" y="4106387"/>
            <a:ext cx="13986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Glue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FA002EF-DFF6-4AFA-818D-1C3AAFF7CACA}"/>
              </a:ext>
            </a:extLst>
          </p:cNvPr>
          <p:cNvCxnSpPr>
            <a:cxnSpLocks/>
          </p:cNvCxnSpPr>
          <p:nvPr/>
        </p:nvCxnSpPr>
        <p:spPr>
          <a:xfrm>
            <a:off x="5566718" y="2699169"/>
            <a:ext cx="0" cy="823701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phic 10">
            <a:extLst>
              <a:ext uri="{FF2B5EF4-FFF2-40B4-BE49-F238E27FC236}">
                <a16:creationId xmlns:a16="http://schemas.microsoft.com/office/drawing/2014/main" id="{0482A892-D0BB-458D-9311-67699A062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080" y="1620995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E2041DE-FAEE-49DA-9008-4DBD9067FA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6540" y="2232101"/>
            <a:ext cx="14133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Lambda</a:t>
            </a:r>
          </a:p>
        </p:txBody>
      </p:sp>
      <p:pic>
        <p:nvPicPr>
          <p:cNvPr id="83" name="Picture 82" descr="Python (langage) — Wikipédia">
            <a:extLst>
              <a:ext uri="{FF2B5EF4-FFF2-40B4-BE49-F238E27FC236}">
                <a16:creationId xmlns:a16="http://schemas.microsoft.com/office/drawing/2014/main" id="{DCE8D073-079D-4CB5-B86F-E3587A56628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476472" y="1985530"/>
            <a:ext cx="269743" cy="295593"/>
          </a:xfrm>
          <a:prstGeom prst="rect">
            <a:avLst/>
          </a:prstGeom>
          <a:effectLst/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004181B-006F-48CE-B72F-93A041EC4F8A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7621228" y="1886357"/>
            <a:ext cx="1232852" cy="0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>
            <a:extLst>
              <a:ext uri="{FF2B5EF4-FFF2-40B4-BE49-F238E27FC236}">
                <a16:creationId xmlns:a16="http://schemas.microsoft.com/office/drawing/2014/main" id="{C0740D99-D84C-42CF-9F17-DB5A26AD4494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182" y="1311922"/>
            <a:ext cx="368357" cy="368357"/>
          </a:xfrm>
          <a:prstGeom prst="rect">
            <a:avLst/>
          </a:prstGeom>
          <a:effectLst/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3137B15-9FB2-4B65-8A6C-1D964B4783A7}"/>
              </a:ext>
            </a:extLst>
          </p:cNvPr>
          <p:cNvCxnSpPr/>
          <p:nvPr/>
        </p:nvCxnSpPr>
        <p:spPr>
          <a:xfrm>
            <a:off x="1501774" y="1904750"/>
            <a:ext cx="1805079" cy="0"/>
          </a:xfrm>
          <a:prstGeom prst="straightConnector1">
            <a:avLst/>
          </a:prstGeom>
          <a:ln w="19050" cap="rnd">
            <a:solidFill>
              <a:schemeClr val="accent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A483AD96-C0AC-480E-B643-68ABEE258920}"/>
              </a:ext>
            </a:extLst>
          </p:cNvPr>
          <p:cNvSpPr/>
          <p:nvPr/>
        </p:nvSpPr>
        <p:spPr>
          <a:xfrm>
            <a:off x="2265327" y="1087451"/>
            <a:ext cx="9691616" cy="5321097"/>
          </a:xfrm>
          <a:prstGeom prst="rect">
            <a:avLst/>
          </a:prstGeom>
          <a:noFill/>
          <a:ln w="19050">
            <a:solidFill>
              <a:schemeClr val="accent2">
                <a:alpha val="38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"/>
            <a:endParaRPr lang="en-US" sz="1200" dirty="0">
              <a:ln>
                <a:solidFill>
                  <a:schemeClr val="tx1"/>
                </a:solidFill>
                <a:prstDash val="sysDash"/>
              </a:ln>
              <a:solidFill>
                <a:srgbClr val="FAFAFA"/>
              </a:solidFill>
              <a:latin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EC591D65-7ABA-40D6-94AE-23D134792D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65327" y="1087452"/>
            <a:ext cx="381000" cy="381000"/>
          </a:xfrm>
          <a:prstGeom prst="rect">
            <a:avLst/>
          </a:prstGeom>
          <a:effectLst/>
        </p:spPr>
      </p:pic>
      <p:pic>
        <p:nvPicPr>
          <p:cNvPr id="89" name="Graphic 9">
            <a:extLst>
              <a:ext uri="{FF2B5EF4-FFF2-40B4-BE49-F238E27FC236}">
                <a16:creationId xmlns:a16="http://schemas.microsoft.com/office/drawing/2014/main" id="{46B98051-FF8C-4278-B5C6-B36ACFE05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53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Graphic 12">
            <a:extLst>
              <a:ext uri="{FF2B5EF4-FFF2-40B4-BE49-F238E27FC236}">
                <a16:creationId xmlns:a16="http://schemas.microsoft.com/office/drawing/2014/main" id="{511A73D6-729F-426E-8984-8534CDC54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605" y="5300164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TextBox 19">
            <a:extLst>
              <a:ext uri="{FF2B5EF4-FFF2-40B4-BE49-F238E27FC236}">
                <a16:creationId xmlns:a16="http://schemas.microsoft.com/office/drawing/2014/main" id="{179E2168-B4F1-4441-9B50-81CDB8B6D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543" y="5857575"/>
            <a:ext cx="14055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Firehose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B13D18D-A79F-46E1-9762-AC3168B919C4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3572967" y="2699169"/>
            <a:ext cx="0" cy="2600995"/>
          </a:xfrm>
          <a:prstGeom prst="straightConnector1">
            <a:avLst/>
          </a:prstGeom>
          <a:ln w="19050" cap="rnd">
            <a:solidFill>
              <a:schemeClr val="accent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60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8">
            <a:extLst>
              <a:ext uri="{FF2B5EF4-FFF2-40B4-BE49-F238E27FC236}">
                <a16:creationId xmlns:a16="http://schemas.microsoft.com/office/drawing/2014/main" id="{57C7E250-A0EF-8945-A1C3-30F36F45B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56" y="5308082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F5F95175-2AB8-774C-B865-568A73A8F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5005" y="5857575"/>
            <a:ext cx="138104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S3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6966C43-8465-2D43-83B7-AF5C5C563B08}"/>
              </a:ext>
            </a:extLst>
          </p:cNvPr>
          <p:cNvCxnSpPr>
            <a:endCxn id="12" idx="1"/>
          </p:cNvCxnSpPr>
          <p:nvPr/>
        </p:nvCxnSpPr>
        <p:spPr>
          <a:xfrm>
            <a:off x="3838328" y="5565526"/>
            <a:ext cx="1463028" cy="7918"/>
          </a:xfrm>
          <a:prstGeom prst="straightConnector1">
            <a:avLst/>
          </a:prstGeom>
          <a:ln w="19050" cap="rnd">
            <a:solidFill>
              <a:schemeClr val="accent2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7F9531-FC46-4A5A-8FF4-EA3343F96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331"/>
          </a:xfrm>
        </p:spPr>
        <p:txBody>
          <a:bodyPr/>
          <a:lstStyle/>
          <a:p>
            <a:r>
              <a:rPr lang="en-US" dirty="0"/>
              <a:t>Data engineering </a:t>
            </a:r>
            <a:r>
              <a:rPr lang="en-US" dirty="0">
                <a:solidFill>
                  <a:schemeClr val="accent2"/>
                </a:solidFill>
              </a:rPr>
              <a:t>architecture</a:t>
            </a:r>
            <a:endParaRPr lang="en-US" dirty="0"/>
          </a:p>
        </p:txBody>
      </p:sp>
      <p:pic>
        <p:nvPicPr>
          <p:cNvPr id="42" name="Picture 41" descr="THE VIEW FROM FEZ: Child Rearing - Moroccan style">
            <a:extLst>
              <a:ext uri="{FF2B5EF4-FFF2-40B4-BE49-F238E27FC236}">
                <a16:creationId xmlns:a16="http://schemas.microsoft.com/office/drawing/2014/main" id="{39CB32A6-3AFC-4113-9546-11C40CE83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6592" y="1375893"/>
            <a:ext cx="1128370" cy="922255"/>
          </a:xfrm>
          <a:prstGeom prst="rect">
            <a:avLst/>
          </a:prstGeom>
          <a:effectLst/>
        </p:spPr>
      </p:pic>
      <p:pic>
        <p:nvPicPr>
          <p:cNvPr id="45" name="Graphic 23">
            <a:extLst>
              <a:ext uri="{FF2B5EF4-FFF2-40B4-BE49-F238E27FC236}">
                <a16:creationId xmlns:a16="http://schemas.microsoft.com/office/drawing/2014/main" id="{B7C72929-71BE-48C3-A04E-551B151A8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160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12">
            <a:extLst>
              <a:ext uri="{FF2B5EF4-FFF2-40B4-BE49-F238E27FC236}">
                <a16:creationId xmlns:a16="http://schemas.microsoft.com/office/drawing/2014/main" id="{68DF18CC-B39B-4256-8679-09EC560A3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0993" y="2195069"/>
            <a:ext cx="14055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DynamoDB</a:t>
            </a:r>
          </a:p>
        </p:txBody>
      </p:sp>
      <p:pic>
        <p:nvPicPr>
          <p:cNvPr id="53" name="Graphic 24">
            <a:extLst>
              <a:ext uri="{FF2B5EF4-FFF2-40B4-BE49-F238E27FC236}">
                <a16:creationId xmlns:a16="http://schemas.microsoft.com/office/drawing/2014/main" id="{4DD63BA2-88DD-4C7B-971E-183FD66F3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85" y="2782331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9">
            <a:extLst>
              <a:ext uri="{FF2B5EF4-FFF2-40B4-BE49-F238E27FC236}">
                <a16:creationId xmlns:a16="http://schemas.microsoft.com/office/drawing/2014/main" id="{7C530F25-6E00-4C72-B41F-72E096359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33509" y="3354141"/>
            <a:ext cx="13986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SNS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90E286-56CB-494D-A87C-AD2B7E145B2D}"/>
              </a:ext>
            </a:extLst>
          </p:cNvPr>
          <p:cNvSpPr txBox="1"/>
          <p:nvPr/>
        </p:nvSpPr>
        <p:spPr>
          <a:xfrm>
            <a:off x="9326458" y="6048924"/>
            <a:ext cx="2617964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chemeClr val="accent2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rPr>
              <a:t>BATCH processing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FD48972-C284-41D6-A911-1181B4211444}"/>
              </a:ext>
            </a:extLst>
          </p:cNvPr>
          <p:cNvCxnSpPr>
            <a:endCxn id="45" idx="1"/>
          </p:cNvCxnSpPr>
          <p:nvPr/>
        </p:nvCxnSpPr>
        <p:spPr>
          <a:xfrm>
            <a:off x="9384803" y="1886357"/>
            <a:ext cx="1153357" cy="18393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48">
            <a:extLst>
              <a:ext uri="{FF2B5EF4-FFF2-40B4-BE49-F238E27FC236}">
                <a16:creationId xmlns:a16="http://schemas.microsoft.com/office/drawing/2014/main" id="{FCA344D5-6174-4882-850E-7E59B19DF4F2}"/>
              </a:ext>
            </a:extLst>
          </p:cNvPr>
          <p:cNvCxnSpPr>
            <a:endCxn id="53" idx="1"/>
          </p:cNvCxnSpPr>
          <p:nvPr/>
        </p:nvCxnSpPr>
        <p:spPr>
          <a:xfrm rot="16200000" flipH="1">
            <a:off x="9678911" y="2187319"/>
            <a:ext cx="1142944" cy="577804"/>
          </a:xfrm>
          <a:prstGeom prst="bentConnector2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17">
            <a:extLst>
              <a:ext uri="{FF2B5EF4-FFF2-40B4-BE49-F238E27FC236}">
                <a16:creationId xmlns:a16="http://schemas.microsoft.com/office/drawing/2014/main" id="{F71DB0EB-7083-4A67-B38D-4C727E76A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543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Streams</a:t>
            </a:r>
          </a:p>
        </p:txBody>
      </p:sp>
      <p:pic>
        <p:nvPicPr>
          <p:cNvPr id="74" name="Graphic 14">
            <a:extLst>
              <a:ext uri="{FF2B5EF4-FFF2-40B4-BE49-F238E27FC236}">
                <a16:creationId xmlns:a16="http://schemas.microsoft.com/office/drawing/2014/main" id="{8214B6BA-F04B-4B46-954E-54C1821E9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224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Graphic 9">
            <a:extLst>
              <a:ext uri="{FF2B5EF4-FFF2-40B4-BE49-F238E27FC236}">
                <a16:creationId xmlns:a16="http://schemas.microsoft.com/office/drawing/2014/main" id="{62017416-43F9-4C38-8802-C6E638F9E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101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TextBox 17">
            <a:extLst>
              <a:ext uri="{FF2B5EF4-FFF2-40B4-BE49-F238E27FC236}">
                <a16:creationId xmlns:a16="http://schemas.microsoft.com/office/drawing/2014/main" id="{6EF54970-D22E-4681-8BF0-C9237BA143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841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Streams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06CE204-08CD-44AA-B8F5-AF64D1C9A264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3837576" y="1904750"/>
            <a:ext cx="1402648" cy="0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FB0CD23-4620-4920-8657-8C2CFC8E0DD4}"/>
              </a:ext>
            </a:extLst>
          </p:cNvPr>
          <p:cNvCxnSpPr>
            <a:cxnSpLocks/>
            <a:stCxn id="74" idx="3"/>
            <a:endCxn id="75" idx="1"/>
          </p:cNvCxnSpPr>
          <p:nvPr/>
        </p:nvCxnSpPr>
        <p:spPr>
          <a:xfrm>
            <a:off x="5770947" y="1904750"/>
            <a:ext cx="1315154" cy="0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34">
            <a:extLst>
              <a:ext uri="{FF2B5EF4-FFF2-40B4-BE49-F238E27FC236}">
                <a16:creationId xmlns:a16="http://schemas.microsoft.com/office/drawing/2014/main" id="{83553AA4-5C0C-4951-975E-4E2F87F1D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809" y="2237504"/>
            <a:ext cx="13575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Analytics</a:t>
            </a:r>
          </a:p>
        </p:txBody>
      </p:sp>
      <p:sp>
        <p:nvSpPr>
          <p:cNvPr id="80" name="TextBox 17">
            <a:extLst>
              <a:ext uri="{FF2B5EF4-FFF2-40B4-BE49-F238E27FC236}">
                <a16:creationId xmlns:a16="http://schemas.microsoft.com/office/drawing/2014/main" id="{0017B67B-EBAD-4907-95A5-0D1B090C5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212" y="1395346"/>
            <a:ext cx="14133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Apache Flink</a:t>
            </a:r>
          </a:p>
        </p:txBody>
      </p:sp>
      <p:pic>
        <p:nvPicPr>
          <p:cNvPr id="81" name="Graphic 6">
            <a:extLst>
              <a:ext uri="{FF2B5EF4-FFF2-40B4-BE49-F238E27FC236}">
                <a16:creationId xmlns:a16="http://schemas.microsoft.com/office/drawing/2014/main" id="{765D29D7-A9E0-43D5-9870-992B15AED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56" y="3538653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0">
            <a:extLst>
              <a:ext uri="{FF2B5EF4-FFF2-40B4-BE49-F238E27FC236}">
                <a16:creationId xmlns:a16="http://schemas.microsoft.com/office/drawing/2014/main" id="{8352A9E4-1BA5-43AF-964C-69EF671F9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387" y="4106387"/>
            <a:ext cx="13986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Glue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B5DD041-5816-4B1D-BBA1-07405B27418C}"/>
              </a:ext>
            </a:extLst>
          </p:cNvPr>
          <p:cNvCxnSpPr>
            <a:cxnSpLocks/>
          </p:cNvCxnSpPr>
          <p:nvPr/>
        </p:nvCxnSpPr>
        <p:spPr>
          <a:xfrm>
            <a:off x="5566718" y="2699169"/>
            <a:ext cx="0" cy="823701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10">
            <a:extLst>
              <a:ext uri="{FF2B5EF4-FFF2-40B4-BE49-F238E27FC236}">
                <a16:creationId xmlns:a16="http://schemas.microsoft.com/office/drawing/2014/main" id="{F533E2DA-FB0A-42A0-AA8C-7E7FB71EB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080" y="1620995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8827F3FA-EA7F-449D-B13F-F24A35179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6540" y="2232101"/>
            <a:ext cx="14133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Lambda</a:t>
            </a:r>
          </a:p>
        </p:txBody>
      </p:sp>
      <p:pic>
        <p:nvPicPr>
          <p:cNvPr id="86" name="Picture 85" descr="Python (langage) — Wikipédia">
            <a:extLst>
              <a:ext uri="{FF2B5EF4-FFF2-40B4-BE49-F238E27FC236}">
                <a16:creationId xmlns:a16="http://schemas.microsoft.com/office/drawing/2014/main" id="{B44FF1CA-D6E3-4566-9B6B-E8FE1E569EAC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476472" y="1985530"/>
            <a:ext cx="269743" cy="295593"/>
          </a:xfrm>
          <a:prstGeom prst="rect">
            <a:avLst/>
          </a:prstGeom>
          <a:effectLst/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69E5F40-2960-42A3-A331-90072E982514}"/>
              </a:ext>
            </a:extLst>
          </p:cNvPr>
          <p:cNvCxnSpPr>
            <a:cxnSpLocks/>
            <a:endCxn id="84" idx="1"/>
          </p:cNvCxnSpPr>
          <p:nvPr/>
        </p:nvCxnSpPr>
        <p:spPr>
          <a:xfrm>
            <a:off x="7621228" y="1886357"/>
            <a:ext cx="1232852" cy="0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8D40C980-0C54-44B6-A7F7-23EE4FC0004B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182" y="1311922"/>
            <a:ext cx="368357" cy="368357"/>
          </a:xfrm>
          <a:prstGeom prst="rect">
            <a:avLst/>
          </a:prstGeom>
          <a:effectLst/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1AB497C-D020-4DD7-B804-B6B68D5DE15D}"/>
              </a:ext>
            </a:extLst>
          </p:cNvPr>
          <p:cNvCxnSpPr/>
          <p:nvPr/>
        </p:nvCxnSpPr>
        <p:spPr>
          <a:xfrm>
            <a:off x="1501774" y="1904750"/>
            <a:ext cx="1805079" cy="0"/>
          </a:xfrm>
          <a:prstGeom prst="straightConnector1">
            <a:avLst/>
          </a:prstGeom>
          <a:ln w="19050" cap="rnd">
            <a:solidFill>
              <a:schemeClr val="accent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0A85780B-2597-4F7B-9A82-F2448949B7DF}"/>
              </a:ext>
            </a:extLst>
          </p:cNvPr>
          <p:cNvSpPr/>
          <p:nvPr/>
        </p:nvSpPr>
        <p:spPr>
          <a:xfrm>
            <a:off x="2265327" y="1087451"/>
            <a:ext cx="9691616" cy="5321097"/>
          </a:xfrm>
          <a:prstGeom prst="rect">
            <a:avLst/>
          </a:prstGeom>
          <a:noFill/>
          <a:ln w="19050">
            <a:solidFill>
              <a:schemeClr val="accent2">
                <a:alpha val="38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"/>
            <a:endParaRPr lang="en-US" sz="1200" dirty="0">
              <a:ln>
                <a:solidFill>
                  <a:schemeClr val="tx1"/>
                </a:solidFill>
                <a:prstDash val="sysDash"/>
              </a:ln>
              <a:solidFill>
                <a:srgbClr val="FAFAFA"/>
              </a:solidFill>
              <a:latin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F596A0BE-C435-465D-B102-ED017C7A8F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65327" y="1087452"/>
            <a:ext cx="381000" cy="381000"/>
          </a:xfrm>
          <a:prstGeom prst="rect">
            <a:avLst/>
          </a:prstGeom>
          <a:effectLst/>
        </p:spPr>
      </p:pic>
      <p:pic>
        <p:nvPicPr>
          <p:cNvPr id="92" name="Graphic 9">
            <a:extLst>
              <a:ext uri="{FF2B5EF4-FFF2-40B4-BE49-F238E27FC236}">
                <a16:creationId xmlns:a16="http://schemas.microsoft.com/office/drawing/2014/main" id="{AEFC4EC0-772E-4642-B130-4A0E9B934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53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Graphic 12">
            <a:extLst>
              <a:ext uri="{FF2B5EF4-FFF2-40B4-BE49-F238E27FC236}">
                <a16:creationId xmlns:a16="http://schemas.microsoft.com/office/drawing/2014/main" id="{B1DA4F50-5E96-429E-BA34-5163BA605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605" y="5300164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9">
            <a:extLst>
              <a:ext uri="{FF2B5EF4-FFF2-40B4-BE49-F238E27FC236}">
                <a16:creationId xmlns:a16="http://schemas.microsoft.com/office/drawing/2014/main" id="{2598307B-A615-438F-8636-2D1B4A5D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543" y="5857575"/>
            <a:ext cx="14055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Firehose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AEEA9CD-77E7-4743-94D2-938832604B8F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3572967" y="2699169"/>
            <a:ext cx="0" cy="2600995"/>
          </a:xfrm>
          <a:prstGeom prst="straightConnector1">
            <a:avLst/>
          </a:prstGeom>
          <a:ln w="19050" cap="rnd">
            <a:solidFill>
              <a:schemeClr val="accent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39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54E9EB-24F2-4D13-AF50-AF226C0FE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Shopping, shopping, and </a:t>
            </a:r>
            <a:r>
              <a:rPr lang="en-US" dirty="0">
                <a:solidFill>
                  <a:schemeClr val="accent2"/>
                </a:solidFill>
              </a:rPr>
              <a:t>more shopping!</a:t>
            </a:r>
          </a:p>
        </p:txBody>
      </p:sp>
    </p:spTree>
    <p:extLst>
      <p:ext uri="{BB962C8B-B14F-4D97-AF65-F5344CB8AC3E}">
        <p14:creationId xmlns:p14="http://schemas.microsoft.com/office/powerpoint/2010/main" val="150738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6">
            <a:extLst>
              <a:ext uri="{FF2B5EF4-FFF2-40B4-BE49-F238E27FC236}">
                <a16:creationId xmlns:a16="http://schemas.microsoft.com/office/drawing/2014/main" id="{9F657F67-280D-E44B-BFE1-D7ED97FF3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56" y="3538653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2DEC78A6-70E2-FF49-A61B-B1F382E62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387" y="4106387"/>
            <a:ext cx="13986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Glue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24333CD-05E6-9442-A828-647A0A9824BF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5566717" y="4383386"/>
            <a:ext cx="1" cy="924696"/>
          </a:xfrm>
          <a:prstGeom prst="straightConnector1">
            <a:avLst/>
          </a:prstGeom>
          <a:ln w="19050" cap="rnd">
            <a:solidFill>
              <a:schemeClr val="accent3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52B07E91-100E-D549-A6F3-DC9D4F4F6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295" y="3605907"/>
            <a:ext cx="829764" cy="4148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0ED2D1-FCA3-49BA-9BF3-36C6B1137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1200329"/>
          </a:xfrm>
        </p:spPr>
        <p:txBody>
          <a:bodyPr/>
          <a:lstStyle/>
          <a:p>
            <a:r>
              <a:rPr lang="en-US" dirty="0"/>
              <a:t>Data engineering </a:t>
            </a:r>
            <a:r>
              <a:rPr lang="en-US" dirty="0">
                <a:solidFill>
                  <a:schemeClr val="accent2"/>
                </a:solidFill>
              </a:rPr>
              <a:t>architecture</a:t>
            </a:r>
            <a:br>
              <a:rPr lang="en-US" dirty="0"/>
            </a:br>
            <a:endParaRPr lang="en-US" dirty="0"/>
          </a:p>
        </p:txBody>
      </p:sp>
      <p:pic>
        <p:nvPicPr>
          <p:cNvPr id="42" name="Graphic 8">
            <a:extLst>
              <a:ext uri="{FF2B5EF4-FFF2-40B4-BE49-F238E27FC236}">
                <a16:creationId xmlns:a16="http://schemas.microsoft.com/office/drawing/2014/main" id="{43D2C1BD-EBFD-4373-916A-E219493C6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56" y="5308082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9">
            <a:extLst>
              <a:ext uri="{FF2B5EF4-FFF2-40B4-BE49-F238E27FC236}">
                <a16:creationId xmlns:a16="http://schemas.microsoft.com/office/drawing/2014/main" id="{BC2B56B4-7E17-4E16-96C1-CBEF64C8C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5005" y="5857575"/>
            <a:ext cx="138104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S3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B7F0947-8927-441E-B1A0-432B47F3F333}"/>
              </a:ext>
            </a:extLst>
          </p:cNvPr>
          <p:cNvCxnSpPr>
            <a:endCxn id="42" idx="1"/>
          </p:cNvCxnSpPr>
          <p:nvPr/>
        </p:nvCxnSpPr>
        <p:spPr>
          <a:xfrm>
            <a:off x="3838328" y="5565526"/>
            <a:ext cx="1463028" cy="7918"/>
          </a:xfrm>
          <a:prstGeom prst="straightConnector1">
            <a:avLst/>
          </a:prstGeom>
          <a:ln w="19050" cap="rnd">
            <a:solidFill>
              <a:schemeClr val="accent3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THE VIEW FROM FEZ: Child Rearing - Moroccan style">
            <a:extLst>
              <a:ext uri="{FF2B5EF4-FFF2-40B4-BE49-F238E27FC236}">
                <a16:creationId xmlns:a16="http://schemas.microsoft.com/office/drawing/2014/main" id="{159CD726-9193-46F3-AF3E-1AA91F7154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16592" y="1375893"/>
            <a:ext cx="1128370" cy="922255"/>
          </a:xfrm>
          <a:prstGeom prst="rect">
            <a:avLst/>
          </a:prstGeom>
          <a:effectLst/>
        </p:spPr>
      </p:pic>
      <p:pic>
        <p:nvPicPr>
          <p:cNvPr id="53" name="Graphic 23">
            <a:extLst>
              <a:ext uri="{FF2B5EF4-FFF2-40B4-BE49-F238E27FC236}">
                <a16:creationId xmlns:a16="http://schemas.microsoft.com/office/drawing/2014/main" id="{3F4C4D38-481A-4753-8144-E9F94CAE1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160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12">
            <a:extLst>
              <a:ext uri="{FF2B5EF4-FFF2-40B4-BE49-F238E27FC236}">
                <a16:creationId xmlns:a16="http://schemas.microsoft.com/office/drawing/2014/main" id="{82D0856C-6AEE-44FC-9ADE-5CCE683F6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0993" y="2195069"/>
            <a:ext cx="14055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DynamoDB</a:t>
            </a:r>
          </a:p>
        </p:txBody>
      </p:sp>
      <p:pic>
        <p:nvPicPr>
          <p:cNvPr id="57" name="Graphic 24">
            <a:extLst>
              <a:ext uri="{FF2B5EF4-FFF2-40B4-BE49-F238E27FC236}">
                <a16:creationId xmlns:a16="http://schemas.microsoft.com/office/drawing/2014/main" id="{C272D6DF-3B29-48B7-BC72-358D7D963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85" y="2782331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9">
            <a:extLst>
              <a:ext uri="{FF2B5EF4-FFF2-40B4-BE49-F238E27FC236}">
                <a16:creationId xmlns:a16="http://schemas.microsoft.com/office/drawing/2014/main" id="{EAD55A71-1D31-4883-A2CD-988212206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33509" y="3354141"/>
            <a:ext cx="13986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SNS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9EE9EAB-4416-405D-8CDE-ABF1986F42E3}"/>
              </a:ext>
            </a:extLst>
          </p:cNvPr>
          <p:cNvSpPr txBox="1"/>
          <p:nvPr/>
        </p:nvSpPr>
        <p:spPr>
          <a:xfrm>
            <a:off x="9326458" y="6048924"/>
            <a:ext cx="2617964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chemeClr val="accent2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rPr>
              <a:t>BATCH processing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520A673-E213-4F95-A0A8-AAD983E07C70}"/>
              </a:ext>
            </a:extLst>
          </p:cNvPr>
          <p:cNvCxnSpPr>
            <a:endCxn id="53" idx="1"/>
          </p:cNvCxnSpPr>
          <p:nvPr/>
        </p:nvCxnSpPr>
        <p:spPr>
          <a:xfrm>
            <a:off x="9384803" y="1886357"/>
            <a:ext cx="1153357" cy="18393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48">
            <a:extLst>
              <a:ext uri="{FF2B5EF4-FFF2-40B4-BE49-F238E27FC236}">
                <a16:creationId xmlns:a16="http://schemas.microsoft.com/office/drawing/2014/main" id="{72DFF580-0A4B-4217-A123-54F96FE78370}"/>
              </a:ext>
            </a:extLst>
          </p:cNvPr>
          <p:cNvCxnSpPr>
            <a:endCxn id="57" idx="1"/>
          </p:cNvCxnSpPr>
          <p:nvPr/>
        </p:nvCxnSpPr>
        <p:spPr>
          <a:xfrm rot="16200000" flipH="1">
            <a:off x="9678911" y="2187319"/>
            <a:ext cx="1142944" cy="577804"/>
          </a:xfrm>
          <a:prstGeom prst="bentConnector2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17">
            <a:extLst>
              <a:ext uri="{FF2B5EF4-FFF2-40B4-BE49-F238E27FC236}">
                <a16:creationId xmlns:a16="http://schemas.microsoft.com/office/drawing/2014/main" id="{53D29C83-4033-46DD-8750-42A04C207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543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Streams</a:t>
            </a:r>
          </a:p>
        </p:txBody>
      </p:sp>
      <p:pic>
        <p:nvPicPr>
          <p:cNvPr id="77" name="Graphic 14">
            <a:extLst>
              <a:ext uri="{FF2B5EF4-FFF2-40B4-BE49-F238E27FC236}">
                <a16:creationId xmlns:a16="http://schemas.microsoft.com/office/drawing/2014/main" id="{4805766F-325A-44CC-A555-258A98772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224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Graphic 9">
            <a:extLst>
              <a:ext uri="{FF2B5EF4-FFF2-40B4-BE49-F238E27FC236}">
                <a16:creationId xmlns:a16="http://schemas.microsoft.com/office/drawing/2014/main" id="{1D477D02-39DF-437D-B118-8C6C794DF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101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17">
            <a:extLst>
              <a:ext uri="{FF2B5EF4-FFF2-40B4-BE49-F238E27FC236}">
                <a16:creationId xmlns:a16="http://schemas.microsoft.com/office/drawing/2014/main" id="{3595E404-8E78-4B33-913B-B7CCDCBE9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841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Streams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EB52B84-3E92-48EE-94E2-31F5564FA177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3837576" y="1904750"/>
            <a:ext cx="1402648" cy="0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0937A22-A689-428F-89A8-89C9BD4AA20F}"/>
              </a:ext>
            </a:extLst>
          </p:cNvPr>
          <p:cNvCxnSpPr>
            <a:cxnSpLocks/>
            <a:stCxn id="77" idx="3"/>
            <a:endCxn id="78" idx="1"/>
          </p:cNvCxnSpPr>
          <p:nvPr/>
        </p:nvCxnSpPr>
        <p:spPr>
          <a:xfrm>
            <a:off x="5770947" y="1904750"/>
            <a:ext cx="1315154" cy="0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34">
            <a:extLst>
              <a:ext uri="{FF2B5EF4-FFF2-40B4-BE49-F238E27FC236}">
                <a16:creationId xmlns:a16="http://schemas.microsoft.com/office/drawing/2014/main" id="{D174E8BD-C461-45E1-AC76-4D90DEA54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809" y="2237504"/>
            <a:ext cx="13575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Analytics</a:t>
            </a:r>
          </a:p>
        </p:txBody>
      </p:sp>
      <p:sp>
        <p:nvSpPr>
          <p:cNvPr id="83" name="TextBox 17">
            <a:extLst>
              <a:ext uri="{FF2B5EF4-FFF2-40B4-BE49-F238E27FC236}">
                <a16:creationId xmlns:a16="http://schemas.microsoft.com/office/drawing/2014/main" id="{DAC90CFB-CA7C-44D1-906D-EDF75A99B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212" y="1395346"/>
            <a:ext cx="14133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Apache Flink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2202FEB-983C-4B6C-BF78-653B639FE2FF}"/>
              </a:ext>
            </a:extLst>
          </p:cNvPr>
          <p:cNvCxnSpPr>
            <a:cxnSpLocks/>
          </p:cNvCxnSpPr>
          <p:nvPr/>
        </p:nvCxnSpPr>
        <p:spPr>
          <a:xfrm>
            <a:off x="5566718" y="2699169"/>
            <a:ext cx="0" cy="823701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10">
            <a:extLst>
              <a:ext uri="{FF2B5EF4-FFF2-40B4-BE49-F238E27FC236}">
                <a16:creationId xmlns:a16="http://schemas.microsoft.com/office/drawing/2014/main" id="{A8D1BACA-3FEB-491F-BE80-A87126CB2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080" y="1620995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34B1CF57-D57D-4188-B0E1-6A7C8F775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6540" y="2232101"/>
            <a:ext cx="14133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Lambda</a:t>
            </a:r>
          </a:p>
        </p:txBody>
      </p:sp>
      <p:pic>
        <p:nvPicPr>
          <p:cNvPr id="89" name="Picture 88" descr="Python (langage) — Wikipédia">
            <a:extLst>
              <a:ext uri="{FF2B5EF4-FFF2-40B4-BE49-F238E27FC236}">
                <a16:creationId xmlns:a16="http://schemas.microsoft.com/office/drawing/2014/main" id="{4A048A0D-FC4B-4BB4-8D78-1DD5736BF758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476472" y="1985530"/>
            <a:ext cx="269743" cy="295593"/>
          </a:xfrm>
          <a:prstGeom prst="rect">
            <a:avLst/>
          </a:prstGeom>
          <a:effectLst/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E949A45-4184-42E8-9229-AD166E8192C1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7621228" y="1886357"/>
            <a:ext cx="1232852" cy="0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77050E67-4652-4CF2-98AC-6647B89F16B4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182" y="1311922"/>
            <a:ext cx="368357" cy="368357"/>
          </a:xfrm>
          <a:prstGeom prst="rect">
            <a:avLst/>
          </a:prstGeom>
          <a:effectLst/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414D7CA-94D9-40AD-A18C-5511326DE7CA}"/>
              </a:ext>
            </a:extLst>
          </p:cNvPr>
          <p:cNvCxnSpPr/>
          <p:nvPr/>
        </p:nvCxnSpPr>
        <p:spPr>
          <a:xfrm>
            <a:off x="1501774" y="1904750"/>
            <a:ext cx="1805079" cy="0"/>
          </a:xfrm>
          <a:prstGeom prst="straightConnector1">
            <a:avLst/>
          </a:prstGeom>
          <a:ln w="19050" cap="rnd">
            <a:solidFill>
              <a:schemeClr val="accent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D5912CC7-9291-441D-97D3-EBA0A3CB7A24}"/>
              </a:ext>
            </a:extLst>
          </p:cNvPr>
          <p:cNvSpPr/>
          <p:nvPr/>
        </p:nvSpPr>
        <p:spPr>
          <a:xfrm>
            <a:off x="2265327" y="1087451"/>
            <a:ext cx="9691616" cy="5321097"/>
          </a:xfrm>
          <a:prstGeom prst="rect">
            <a:avLst/>
          </a:prstGeom>
          <a:noFill/>
          <a:ln w="19050">
            <a:solidFill>
              <a:schemeClr val="accent2">
                <a:alpha val="38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"/>
            <a:endParaRPr lang="en-US" sz="1200" dirty="0">
              <a:ln>
                <a:solidFill>
                  <a:schemeClr val="tx1"/>
                </a:solidFill>
                <a:prstDash val="sysDash"/>
              </a:ln>
              <a:solidFill>
                <a:srgbClr val="FAFAFA"/>
              </a:solidFill>
              <a:latin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id="{0AE4BF74-85CA-4417-95FE-76BD1837B2E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265327" y="1087452"/>
            <a:ext cx="381000" cy="381000"/>
          </a:xfrm>
          <a:prstGeom prst="rect">
            <a:avLst/>
          </a:prstGeom>
          <a:effectLst/>
        </p:spPr>
      </p:pic>
      <p:pic>
        <p:nvPicPr>
          <p:cNvPr id="96" name="Graphic 9">
            <a:extLst>
              <a:ext uri="{FF2B5EF4-FFF2-40B4-BE49-F238E27FC236}">
                <a16:creationId xmlns:a16="http://schemas.microsoft.com/office/drawing/2014/main" id="{2834FF7F-7090-4393-BC22-595DD5984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53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Graphic 12">
            <a:extLst>
              <a:ext uri="{FF2B5EF4-FFF2-40B4-BE49-F238E27FC236}">
                <a16:creationId xmlns:a16="http://schemas.microsoft.com/office/drawing/2014/main" id="{C59F6AF8-7C91-415A-9D76-A32AFACAC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605" y="5300164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" name="TextBox 19">
            <a:extLst>
              <a:ext uri="{FF2B5EF4-FFF2-40B4-BE49-F238E27FC236}">
                <a16:creationId xmlns:a16="http://schemas.microsoft.com/office/drawing/2014/main" id="{42748A92-129E-4BDB-856E-85C020485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543" y="5857575"/>
            <a:ext cx="14055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Firehose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A499F94-B10B-4D79-A8B4-3EDD65770CD4}"/>
              </a:ext>
            </a:extLst>
          </p:cNvPr>
          <p:cNvCxnSpPr>
            <a:cxnSpLocks/>
            <a:endCxn id="97" idx="0"/>
          </p:cNvCxnSpPr>
          <p:nvPr/>
        </p:nvCxnSpPr>
        <p:spPr>
          <a:xfrm>
            <a:off x="3572967" y="2699169"/>
            <a:ext cx="0" cy="2600995"/>
          </a:xfrm>
          <a:prstGeom prst="straightConnector1">
            <a:avLst/>
          </a:prstGeom>
          <a:ln w="19050" cap="rnd">
            <a:solidFill>
              <a:schemeClr val="accent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36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7">
            <a:extLst>
              <a:ext uri="{FF2B5EF4-FFF2-40B4-BE49-F238E27FC236}">
                <a16:creationId xmlns:a16="http://schemas.microsoft.com/office/drawing/2014/main" id="{31AB8FB9-9DF9-7547-84DC-779ED37BB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271" y="4321831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0">
            <a:extLst>
              <a:ext uri="{FF2B5EF4-FFF2-40B4-BE49-F238E27FC236}">
                <a16:creationId xmlns:a16="http://schemas.microsoft.com/office/drawing/2014/main" id="{1B620C94-184F-5442-95E9-BF6B62D7B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4643" y="4922014"/>
            <a:ext cx="13986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QuickSight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1121EF2-DBD2-304B-B647-786145C471B0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5832079" y="3804015"/>
            <a:ext cx="964599" cy="5019"/>
          </a:xfrm>
          <a:prstGeom prst="straightConnector1">
            <a:avLst/>
          </a:prstGeom>
          <a:ln w="19050" cap="rnd">
            <a:solidFill>
              <a:schemeClr val="accent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phic 14">
            <a:extLst>
              <a:ext uri="{FF2B5EF4-FFF2-40B4-BE49-F238E27FC236}">
                <a16:creationId xmlns:a16="http://schemas.microsoft.com/office/drawing/2014/main" id="{08563A07-A6C1-3042-8469-A4F3344F0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678" y="3543672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17">
            <a:extLst>
              <a:ext uri="{FF2B5EF4-FFF2-40B4-BE49-F238E27FC236}">
                <a16:creationId xmlns:a16="http://schemas.microsoft.com/office/drawing/2014/main" id="{9F0970E9-6E1B-6E44-827A-F1A9F35F4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868" y="4106387"/>
            <a:ext cx="101634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Athena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8ED7B231-6882-3D45-8B2B-944CEB9C203B}"/>
              </a:ext>
            </a:extLst>
          </p:cNvPr>
          <p:cNvCxnSpPr>
            <a:cxnSpLocks/>
            <a:stCxn id="59" idx="3"/>
            <a:endCxn id="16" idx="1"/>
          </p:cNvCxnSpPr>
          <p:nvPr/>
        </p:nvCxnSpPr>
        <p:spPr>
          <a:xfrm>
            <a:off x="7327401" y="3809034"/>
            <a:ext cx="1423870" cy="778159"/>
          </a:xfrm>
          <a:prstGeom prst="bentConnector3">
            <a:avLst/>
          </a:prstGeom>
          <a:ln w="19050" cap="rnd">
            <a:solidFill>
              <a:schemeClr val="accent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 descr="Effective ORM Starts with a Business Analysis">
            <a:extLst>
              <a:ext uri="{FF2B5EF4-FFF2-40B4-BE49-F238E27FC236}">
                <a16:creationId xmlns:a16="http://schemas.microsoft.com/office/drawing/2014/main" id="{8BE186E1-8862-F54B-B2EA-AC120DF00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55225" y="5373923"/>
            <a:ext cx="937496" cy="6221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0" name="Graphic 6">
            <a:extLst>
              <a:ext uri="{FF2B5EF4-FFF2-40B4-BE49-F238E27FC236}">
                <a16:creationId xmlns:a16="http://schemas.microsoft.com/office/drawing/2014/main" id="{962913B0-97B2-491B-AE37-C475911EC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56" y="3538653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TextBox 10">
            <a:extLst>
              <a:ext uri="{FF2B5EF4-FFF2-40B4-BE49-F238E27FC236}">
                <a16:creationId xmlns:a16="http://schemas.microsoft.com/office/drawing/2014/main" id="{1680EE1E-2738-4B9E-A06A-347B57808F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387" y="4106387"/>
            <a:ext cx="13986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Glue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095E023-2609-4676-8DD5-AE784E1C34F1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5566717" y="4383386"/>
            <a:ext cx="1" cy="924696"/>
          </a:xfrm>
          <a:prstGeom prst="straightConnector1">
            <a:avLst/>
          </a:prstGeom>
          <a:ln w="19050" cap="rnd">
            <a:solidFill>
              <a:schemeClr val="accent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" name="Picture 152">
            <a:extLst>
              <a:ext uri="{FF2B5EF4-FFF2-40B4-BE49-F238E27FC236}">
                <a16:creationId xmlns:a16="http://schemas.microsoft.com/office/drawing/2014/main" id="{1B676179-90B7-47A4-8BDC-666F2BA194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295" y="3605907"/>
            <a:ext cx="829764" cy="414882"/>
          </a:xfrm>
          <a:prstGeom prst="rect">
            <a:avLst/>
          </a:prstGeom>
          <a:effectLst/>
        </p:spPr>
      </p:pic>
      <p:sp>
        <p:nvSpPr>
          <p:cNvPr id="154" name="Title 1">
            <a:extLst>
              <a:ext uri="{FF2B5EF4-FFF2-40B4-BE49-F238E27FC236}">
                <a16:creationId xmlns:a16="http://schemas.microsoft.com/office/drawing/2014/main" id="{0747EDAC-941E-41E1-B5C5-2FA1D4B59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1200329"/>
          </a:xfrm>
          <a:effectLst/>
        </p:spPr>
        <p:txBody>
          <a:bodyPr/>
          <a:lstStyle/>
          <a:p>
            <a:r>
              <a:rPr lang="en-US" dirty="0"/>
              <a:t>Data engineering </a:t>
            </a:r>
            <a:r>
              <a:rPr lang="en-US" dirty="0">
                <a:solidFill>
                  <a:schemeClr val="accent2"/>
                </a:solidFill>
              </a:rPr>
              <a:t>architecture</a:t>
            </a:r>
            <a:br>
              <a:rPr lang="en-US" dirty="0"/>
            </a:br>
            <a:endParaRPr lang="en-US" dirty="0"/>
          </a:p>
        </p:txBody>
      </p:sp>
      <p:pic>
        <p:nvPicPr>
          <p:cNvPr id="155" name="Graphic 8">
            <a:extLst>
              <a:ext uri="{FF2B5EF4-FFF2-40B4-BE49-F238E27FC236}">
                <a16:creationId xmlns:a16="http://schemas.microsoft.com/office/drawing/2014/main" id="{BBB80FE6-96F3-4D1B-A2A3-C2B875CB4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56" y="5308082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" name="TextBox 9">
            <a:extLst>
              <a:ext uri="{FF2B5EF4-FFF2-40B4-BE49-F238E27FC236}">
                <a16:creationId xmlns:a16="http://schemas.microsoft.com/office/drawing/2014/main" id="{72696AC1-FA23-466E-937E-E6EAE2254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5005" y="5857575"/>
            <a:ext cx="13810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S3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F6F233E6-87B9-481B-9FC9-F16129C3B6EE}"/>
              </a:ext>
            </a:extLst>
          </p:cNvPr>
          <p:cNvCxnSpPr>
            <a:endCxn id="155" idx="1"/>
          </p:cNvCxnSpPr>
          <p:nvPr/>
        </p:nvCxnSpPr>
        <p:spPr>
          <a:xfrm>
            <a:off x="3838328" y="5565526"/>
            <a:ext cx="1463028" cy="7918"/>
          </a:xfrm>
          <a:prstGeom prst="straightConnector1">
            <a:avLst/>
          </a:prstGeom>
          <a:ln w="19050" cap="rnd">
            <a:solidFill>
              <a:schemeClr val="accent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Picture 157" descr="THE VIEW FROM FEZ: Child Rearing - Moroccan style">
            <a:extLst>
              <a:ext uri="{FF2B5EF4-FFF2-40B4-BE49-F238E27FC236}">
                <a16:creationId xmlns:a16="http://schemas.microsoft.com/office/drawing/2014/main" id="{3A8EBDEA-3320-4266-A248-2363D532E0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6592" y="1375893"/>
            <a:ext cx="1128370" cy="922255"/>
          </a:xfrm>
          <a:prstGeom prst="rect">
            <a:avLst/>
          </a:prstGeom>
          <a:effectLst/>
        </p:spPr>
      </p:pic>
      <p:pic>
        <p:nvPicPr>
          <p:cNvPr id="159" name="Graphic 23">
            <a:extLst>
              <a:ext uri="{FF2B5EF4-FFF2-40B4-BE49-F238E27FC236}">
                <a16:creationId xmlns:a16="http://schemas.microsoft.com/office/drawing/2014/main" id="{88CCD2CA-E0A7-4FA1-A231-9E58EC9CC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160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" name="TextBox 12">
            <a:extLst>
              <a:ext uri="{FF2B5EF4-FFF2-40B4-BE49-F238E27FC236}">
                <a16:creationId xmlns:a16="http://schemas.microsoft.com/office/drawing/2014/main" id="{BEF56C09-24BE-44A6-BA9A-E8CDB5E83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0993" y="2195069"/>
            <a:ext cx="14055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DynamoDB</a:t>
            </a:r>
          </a:p>
        </p:txBody>
      </p:sp>
      <p:pic>
        <p:nvPicPr>
          <p:cNvPr id="161" name="Graphic 24">
            <a:extLst>
              <a:ext uri="{FF2B5EF4-FFF2-40B4-BE49-F238E27FC236}">
                <a16:creationId xmlns:a16="http://schemas.microsoft.com/office/drawing/2014/main" id="{5134AF1C-D658-4778-A525-257DFFF5B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85" y="2782331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" name="TextBox 9">
            <a:extLst>
              <a:ext uri="{FF2B5EF4-FFF2-40B4-BE49-F238E27FC236}">
                <a16:creationId xmlns:a16="http://schemas.microsoft.com/office/drawing/2014/main" id="{C7A699B3-8137-433E-9A90-22F844960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33509" y="3354141"/>
            <a:ext cx="13986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SNS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0207594-1688-4216-B2D0-C806A0A151CE}"/>
              </a:ext>
            </a:extLst>
          </p:cNvPr>
          <p:cNvSpPr txBox="1"/>
          <p:nvPr/>
        </p:nvSpPr>
        <p:spPr>
          <a:xfrm>
            <a:off x="9326458" y="6048924"/>
            <a:ext cx="2617964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chemeClr val="accent2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rPr>
              <a:t>BATCH processing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D8EE745-69C1-4B66-BD71-299C42F14DED}"/>
              </a:ext>
            </a:extLst>
          </p:cNvPr>
          <p:cNvCxnSpPr>
            <a:endCxn id="159" idx="1"/>
          </p:cNvCxnSpPr>
          <p:nvPr/>
        </p:nvCxnSpPr>
        <p:spPr>
          <a:xfrm>
            <a:off x="9384803" y="1886357"/>
            <a:ext cx="1153357" cy="18393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48">
            <a:extLst>
              <a:ext uri="{FF2B5EF4-FFF2-40B4-BE49-F238E27FC236}">
                <a16:creationId xmlns:a16="http://schemas.microsoft.com/office/drawing/2014/main" id="{90DA2755-6608-4DC2-AC72-79C799DDA099}"/>
              </a:ext>
            </a:extLst>
          </p:cNvPr>
          <p:cNvCxnSpPr>
            <a:endCxn id="161" idx="1"/>
          </p:cNvCxnSpPr>
          <p:nvPr/>
        </p:nvCxnSpPr>
        <p:spPr>
          <a:xfrm rot="16200000" flipH="1">
            <a:off x="9678911" y="2187319"/>
            <a:ext cx="1142944" cy="577804"/>
          </a:xfrm>
          <a:prstGeom prst="bentConnector2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7">
            <a:extLst>
              <a:ext uri="{FF2B5EF4-FFF2-40B4-BE49-F238E27FC236}">
                <a16:creationId xmlns:a16="http://schemas.microsoft.com/office/drawing/2014/main" id="{A9A71D83-93CE-4F81-938D-9AA9067A6A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543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Streams</a:t>
            </a:r>
          </a:p>
        </p:txBody>
      </p:sp>
      <p:pic>
        <p:nvPicPr>
          <p:cNvPr id="167" name="Graphic 14">
            <a:extLst>
              <a:ext uri="{FF2B5EF4-FFF2-40B4-BE49-F238E27FC236}">
                <a16:creationId xmlns:a16="http://schemas.microsoft.com/office/drawing/2014/main" id="{D93F1DA9-E2C9-4AC0-A174-BD07A7332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224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8" name="Graphic 9">
            <a:extLst>
              <a:ext uri="{FF2B5EF4-FFF2-40B4-BE49-F238E27FC236}">
                <a16:creationId xmlns:a16="http://schemas.microsoft.com/office/drawing/2014/main" id="{989F93E0-60A7-4835-8052-72028145A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101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" name="TextBox 17">
            <a:extLst>
              <a:ext uri="{FF2B5EF4-FFF2-40B4-BE49-F238E27FC236}">
                <a16:creationId xmlns:a16="http://schemas.microsoft.com/office/drawing/2014/main" id="{B133A87D-7309-4B37-B3D4-06A7D1D08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841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Streams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622C61A5-A00A-47E4-A257-10237AB5D0F2}"/>
              </a:ext>
            </a:extLst>
          </p:cNvPr>
          <p:cNvCxnSpPr>
            <a:cxnSpLocks/>
            <a:endCxn id="167" idx="1"/>
          </p:cNvCxnSpPr>
          <p:nvPr/>
        </p:nvCxnSpPr>
        <p:spPr>
          <a:xfrm>
            <a:off x="3837576" y="1904750"/>
            <a:ext cx="1402648" cy="0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718CC80D-2406-4D5E-A1CA-85FEE3800CBC}"/>
              </a:ext>
            </a:extLst>
          </p:cNvPr>
          <p:cNvCxnSpPr>
            <a:cxnSpLocks/>
            <a:stCxn id="167" idx="3"/>
            <a:endCxn id="168" idx="1"/>
          </p:cNvCxnSpPr>
          <p:nvPr/>
        </p:nvCxnSpPr>
        <p:spPr>
          <a:xfrm>
            <a:off x="5770947" y="1904750"/>
            <a:ext cx="1315154" cy="0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34">
            <a:extLst>
              <a:ext uri="{FF2B5EF4-FFF2-40B4-BE49-F238E27FC236}">
                <a16:creationId xmlns:a16="http://schemas.microsoft.com/office/drawing/2014/main" id="{94A8820A-3BCD-4036-8BD6-9B3E1B2DB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809" y="2237504"/>
            <a:ext cx="13575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Analytics</a:t>
            </a:r>
          </a:p>
        </p:txBody>
      </p:sp>
      <p:sp>
        <p:nvSpPr>
          <p:cNvPr id="173" name="TextBox 17">
            <a:extLst>
              <a:ext uri="{FF2B5EF4-FFF2-40B4-BE49-F238E27FC236}">
                <a16:creationId xmlns:a16="http://schemas.microsoft.com/office/drawing/2014/main" id="{7732B1D2-CE84-48A1-B67B-5CBC8D2CB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212" y="1395346"/>
            <a:ext cx="14133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Apache Flink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25AA7116-71DA-4292-91FC-E61E681D761D}"/>
              </a:ext>
            </a:extLst>
          </p:cNvPr>
          <p:cNvCxnSpPr>
            <a:cxnSpLocks/>
          </p:cNvCxnSpPr>
          <p:nvPr/>
        </p:nvCxnSpPr>
        <p:spPr>
          <a:xfrm>
            <a:off x="5566718" y="2699169"/>
            <a:ext cx="0" cy="823701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Graphic 10">
            <a:extLst>
              <a:ext uri="{FF2B5EF4-FFF2-40B4-BE49-F238E27FC236}">
                <a16:creationId xmlns:a16="http://schemas.microsoft.com/office/drawing/2014/main" id="{EF622684-DDAA-4D20-8455-3902A2C2B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080" y="1620995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E5E5BCF3-F88C-4754-BF42-72839AC13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6540" y="2232101"/>
            <a:ext cx="14133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Lambda</a:t>
            </a:r>
          </a:p>
        </p:txBody>
      </p:sp>
      <p:pic>
        <p:nvPicPr>
          <p:cNvPr id="177" name="Picture 176" descr="Python (langage) — Wikipédia">
            <a:extLst>
              <a:ext uri="{FF2B5EF4-FFF2-40B4-BE49-F238E27FC236}">
                <a16:creationId xmlns:a16="http://schemas.microsoft.com/office/drawing/2014/main" id="{C3E9D88A-6FB5-4C1C-A8CD-4B2E50FD9CB1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8476472" y="1985530"/>
            <a:ext cx="269743" cy="295593"/>
          </a:xfrm>
          <a:prstGeom prst="rect">
            <a:avLst/>
          </a:prstGeom>
          <a:effectLst/>
        </p:spPr>
      </p:pic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70A01BF6-F8D7-4E19-BE59-BDCCC916352A}"/>
              </a:ext>
            </a:extLst>
          </p:cNvPr>
          <p:cNvCxnSpPr>
            <a:cxnSpLocks/>
            <a:endCxn id="175" idx="1"/>
          </p:cNvCxnSpPr>
          <p:nvPr/>
        </p:nvCxnSpPr>
        <p:spPr>
          <a:xfrm>
            <a:off x="7621228" y="1886357"/>
            <a:ext cx="1232852" cy="0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178">
            <a:extLst>
              <a:ext uri="{FF2B5EF4-FFF2-40B4-BE49-F238E27FC236}">
                <a16:creationId xmlns:a16="http://schemas.microsoft.com/office/drawing/2014/main" id="{731DD7BC-ECF9-4B3D-8F37-D304F8502774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182" y="1311922"/>
            <a:ext cx="368357" cy="368357"/>
          </a:xfrm>
          <a:prstGeom prst="rect">
            <a:avLst/>
          </a:prstGeom>
          <a:effectLst/>
        </p:spPr>
      </p:pic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DEC3CAD1-7750-4E62-89BE-D684F5643F47}"/>
              </a:ext>
            </a:extLst>
          </p:cNvPr>
          <p:cNvCxnSpPr/>
          <p:nvPr/>
        </p:nvCxnSpPr>
        <p:spPr>
          <a:xfrm>
            <a:off x="1501774" y="1904750"/>
            <a:ext cx="1805079" cy="0"/>
          </a:xfrm>
          <a:prstGeom prst="straightConnector1">
            <a:avLst/>
          </a:prstGeom>
          <a:ln w="19050" cap="rnd">
            <a:solidFill>
              <a:schemeClr val="accent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7612F459-7620-4319-9F55-8F3774CD5BBB}"/>
              </a:ext>
            </a:extLst>
          </p:cNvPr>
          <p:cNvSpPr/>
          <p:nvPr/>
        </p:nvSpPr>
        <p:spPr>
          <a:xfrm>
            <a:off x="2265327" y="1087451"/>
            <a:ext cx="9691616" cy="5321097"/>
          </a:xfrm>
          <a:prstGeom prst="rect">
            <a:avLst/>
          </a:prstGeom>
          <a:noFill/>
          <a:ln w="19050">
            <a:solidFill>
              <a:schemeClr val="accent2">
                <a:alpha val="38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"/>
            <a:endParaRPr lang="en-US" sz="1200" dirty="0">
              <a:ln>
                <a:solidFill>
                  <a:schemeClr val="tx1"/>
                </a:solidFill>
                <a:prstDash val="sysDash"/>
              </a:ln>
              <a:solidFill>
                <a:srgbClr val="FAFAFA"/>
              </a:solidFill>
              <a:latin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pic>
        <p:nvPicPr>
          <p:cNvPr id="182" name="Graphic 181">
            <a:extLst>
              <a:ext uri="{FF2B5EF4-FFF2-40B4-BE49-F238E27FC236}">
                <a16:creationId xmlns:a16="http://schemas.microsoft.com/office/drawing/2014/main" id="{2D4C8DE7-1773-4731-BAE2-36BAE70326D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265327" y="1087452"/>
            <a:ext cx="381000" cy="381000"/>
          </a:xfrm>
          <a:prstGeom prst="rect">
            <a:avLst/>
          </a:prstGeom>
          <a:effectLst/>
        </p:spPr>
      </p:pic>
      <p:pic>
        <p:nvPicPr>
          <p:cNvPr id="183" name="Graphic 9">
            <a:extLst>
              <a:ext uri="{FF2B5EF4-FFF2-40B4-BE49-F238E27FC236}">
                <a16:creationId xmlns:a16="http://schemas.microsoft.com/office/drawing/2014/main" id="{C9F199F4-9DE6-4FDD-A8A1-07509DD35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53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" name="Graphic 12">
            <a:extLst>
              <a:ext uri="{FF2B5EF4-FFF2-40B4-BE49-F238E27FC236}">
                <a16:creationId xmlns:a16="http://schemas.microsoft.com/office/drawing/2014/main" id="{4A0C4673-7C94-4CF9-A029-F9B4B97E9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605" y="5300164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" name="TextBox 19">
            <a:extLst>
              <a:ext uri="{FF2B5EF4-FFF2-40B4-BE49-F238E27FC236}">
                <a16:creationId xmlns:a16="http://schemas.microsoft.com/office/drawing/2014/main" id="{A8EA9D15-7A91-42AE-9EA4-1C982ABF5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543" y="5857575"/>
            <a:ext cx="14055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Firehose</a:t>
            </a:r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ED294185-7EEF-46F7-BCBF-9B546521EBCF}"/>
              </a:ext>
            </a:extLst>
          </p:cNvPr>
          <p:cNvCxnSpPr>
            <a:cxnSpLocks/>
            <a:endCxn id="184" idx="0"/>
          </p:cNvCxnSpPr>
          <p:nvPr/>
        </p:nvCxnSpPr>
        <p:spPr>
          <a:xfrm>
            <a:off x="3572967" y="2699169"/>
            <a:ext cx="0" cy="2600995"/>
          </a:xfrm>
          <a:prstGeom prst="straightConnector1">
            <a:avLst/>
          </a:prstGeom>
          <a:ln w="19050" cap="rnd">
            <a:solidFill>
              <a:schemeClr val="accent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12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5851-9D13-104C-969A-4323B6895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821" y="2385638"/>
            <a:ext cx="6935452" cy="208672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DF96C-6F49-8048-A416-EF6BF5EDB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660" y="1939290"/>
            <a:ext cx="2979420" cy="2979420"/>
          </a:xfrm>
          <a:prstGeom prst="roundRect">
            <a:avLst>
              <a:gd name="adj" fmla="val 399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6DAE90-6A6C-1B42-A24D-2B9C5248E53B}"/>
              </a:ext>
            </a:extLst>
          </p:cNvPr>
          <p:cNvSpPr txBox="1"/>
          <p:nvPr/>
        </p:nvSpPr>
        <p:spPr>
          <a:xfrm>
            <a:off x="7513320" y="1583174"/>
            <a:ext cx="4457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https://github.com/</a:t>
            </a:r>
            <a:r>
              <a:rPr lang="en-US" sz="1400" dirty="0">
                <a:solidFill>
                  <a:srgbClr val="FFA000"/>
                </a:solidFill>
              </a:rPr>
              <a:t>debnsuma/boa309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76AC85-9E4C-D049-949D-2AAF82763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440" y="760691"/>
            <a:ext cx="925859" cy="76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phic 7">
            <a:extLst>
              <a:ext uri="{FF2B5EF4-FFF2-40B4-BE49-F238E27FC236}">
                <a16:creationId xmlns:a16="http://schemas.microsoft.com/office/drawing/2014/main" id="{EE19F44B-C485-4A5B-9953-0F2068C5E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271" y="4321831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10">
            <a:extLst>
              <a:ext uri="{FF2B5EF4-FFF2-40B4-BE49-F238E27FC236}">
                <a16:creationId xmlns:a16="http://schemas.microsoft.com/office/drawing/2014/main" id="{B4E5BD4A-86CD-4DC2-B9C7-9D7DBFB8C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4643" y="4922014"/>
            <a:ext cx="13986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QuickSight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B40C02-7AD2-42BF-8210-B183E8E7ECFA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5832079" y="3804015"/>
            <a:ext cx="964599" cy="5019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Graphic 14">
            <a:extLst>
              <a:ext uri="{FF2B5EF4-FFF2-40B4-BE49-F238E27FC236}">
                <a16:creationId xmlns:a16="http://schemas.microsoft.com/office/drawing/2014/main" id="{EA4B522C-CCF8-43EC-8D59-2DDEB4560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678" y="3543672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17">
            <a:extLst>
              <a:ext uri="{FF2B5EF4-FFF2-40B4-BE49-F238E27FC236}">
                <a16:creationId xmlns:a16="http://schemas.microsoft.com/office/drawing/2014/main" id="{36F07CD4-986D-4BE3-8494-3770F42FC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868" y="4106387"/>
            <a:ext cx="101634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Athena</a:t>
            </a:r>
          </a:p>
        </p:txBody>
      </p:sp>
      <p:cxnSp>
        <p:nvCxnSpPr>
          <p:cNvPr id="53" name="Elbow Connector 61">
            <a:extLst>
              <a:ext uri="{FF2B5EF4-FFF2-40B4-BE49-F238E27FC236}">
                <a16:creationId xmlns:a16="http://schemas.microsoft.com/office/drawing/2014/main" id="{03594F6A-4FFE-4B2E-94BA-02EE24CC9207}"/>
              </a:ext>
            </a:extLst>
          </p:cNvPr>
          <p:cNvCxnSpPr>
            <a:cxnSpLocks/>
            <a:stCxn id="51" idx="3"/>
            <a:endCxn id="48" idx="1"/>
          </p:cNvCxnSpPr>
          <p:nvPr/>
        </p:nvCxnSpPr>
        <p:spPr>
          <a:xfrm>
            <a:off x="7327401" y="3809034"/>
            <a:ext cx="1423870" cy="778159"/>
          </a:xfrm>
          <a:prstGeom prst="bentConnector3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Effective ORM Starts with a Business Analysis">
            <a:extLst>
              <a:ext uri="{FF2B5EF4-FFF2-40B4-BE49-F238E27FC236}">
                <a16:creationId xmlns:a16="http://schemas.microsoft.com/office/drawing/2014/main" id="{1DFBCCAC-5273-4BCC-BA29-510C5D56D47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55225" y="5373923"/>
            <a:ext cx="937496" cy="6221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5" name="Graphic 6">
            <a:extLst>
              <a:ext uri="{FF2B5EF4-FFF2-40B4-BE49-F238E27FC236}">
                <a16:creationId xmlns:a16="http://schemas.microsoft.com/office/drawing/2014/main" id="{678F85A7-0479-4E5B-BA77-E18E9627B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56" y="3538653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0">
            <a:extLst>
              <a:ext uri="{FF2B5EF4-FFF2-40B4-BE49-F238E27FC236}">
                <a16:creationId xmlns:a16="http://schemas.microsoft.com/office/drawing/2014/main" id="{64802DC3-FFA1-4369-BCD5-8CDA31D049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387" y="4106387"/>
            <a:ext cx="13986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Glue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E8F8086-B7F8-4A97-B475-67A7ABE8E90A}"/>
              </a:ext>
            </a:extLst>
          </p:cNvPr>
          <p:cNvCxnSpPr>
            <a:cxnSpLocks/>
            <a:stCxn id="57" idx="2"/>
          </p:cNvCxnSpPr>
          <p:nvPr/>
        </p:nvCxnSpPr>
        <p:spPr>
          <a:xfrm>
            <a:off x="5566717" y="4383386"/>
            <a:ext cx="1" cy="924696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CBFE9102-3755-48B6-8DE5-BBBD4957174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295" y="3605907"/>
            <a:ext cx="829764" cy="414882"/>
          </a:xfrm>
          <a:prstGeom prst="rect">
            <a:avLst/>
          </a:prstGeom>
          <a:effectLst/>
        </p:spPr>
      </p:pic>
      <p:pic>
        <p:nvPicPr>
          <p:cNvPr id="81" name="Graphic 8">
            <a:extLst>
              <a:ext uri="{FF2B5EF4-FFF2-40B4-BE49-F238E27FC236}">
                <a16:creationId xmlns:a16="http://schemas.microsoft.com/office/drawing/2014/main" id="{2056F566-BDB4-4556-9001-C8EC764C6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56" y="5308082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9">
            <a:extLst>
              <a:ext uri="{FF2B5EF4-FFF2-40B4-BE49-F238E27FC236}">
                <a16:creationId xmlns:a16="http://schemas.microsoft.com/office/drawing/2014/main" id="{CD1CBAC5-BD3C-459F-A107-698814E8E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5005" y="5857575"/>
            <a:ext cx="13810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S3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5DEDA75-B2C1-4C0B-8004-8161A03F3D27}"/>
              </a:ext>
            </a:extLst>
          </p:cNvPr>
          <p:cNvCxnSpPr>
            <a:endCxn id="81" idx="1"/>
          </p:cNvCxnSpPr>
          <p:nvPr/>
        </p:nvCxnSpPr>
        <p:spPr>
          <a:xfrm>
            <a:off x="3838328" y="5565526"/>
            <a:ext cx="1463028" cy="7918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 descr="THE VIEW FROM FEZ: Child Rearing - Moroccan style">
            <a:extLst>
              <a:ext uri="{FF2B5EF4-FFF2-40B4-BE49-F238E27FC236}">
                <a16:creationId xmlns:a16="http://schemas.microsoft.com/office/drawing/2014/main" id="{62265BEC-1288-432B-B964-00264A1815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6592" y="1375893"/>
            <a:ext cx="1128370" cy="922255"/>
          </a:xfrm>
          <a:prstGeom prst="rect">
            <a:avLst/>
          </a:prstGeom>
          <a:effectLst/>
        </p:spPr>
      </p:pic>
      <p:pic>
        <p:nvPicPr>
          <p:cNvPr id="87" name="Graphic 23">
            <a:extLst>
              <a:ext uri="{FF2B5EF4-FFF2-40B4-BE49-F238E27FC236}">
                <a16:creationId xmlns:a16="http://schemas.microsoft.com/office/drawing/2014/main" id="{D552D521-ADA7-4EDC-975D-34939E110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160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834DC9F0-0D12-425A-B901-C3D6F1DD5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0993" y="2195069"/>
            <a:ext cx="14055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DynamoDB</a:t>
            </a:r>
          </a:p>
        </p:txBody>
      </p:sp>
      <p:pic>
        <p:nvPicPr>
          <p:cNvPr id="92" name="Graphic 24">
            <a:extLst>
              <a:ext uri="{FF2B5EF4-FFF2-40B4-BE49-F238E27FC236}">
                <a16:creationId xmlns:a16="http://schemas.microsoft.com/office/drawing/2014/main" id="{8C205996-0426-46F0-80D2-F22C843F3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85" y="2782331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TextBox 9">
            <a:extLst>
              <a:ext uri="{FF2B5EF4-FFF2-40B4-BE49-F238E27FC236}">
                <a16:creationId xmlns:a16="http://schemas.microsoft.com/office/drawing/2014/main" id="{4669B0F4-09A7-4784-B244-3B14F6F367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33509" y="3354141"/>
            <a:ext cx="13986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SNS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54177E9-825E-42F5-A146-7599105C7753}"/>
              </a:ext>
            </a:extLst>
          </p:cNvPr>
          <p:cNvCxnSpPr>
            <a:endCxn id="87" idx="1"/>
          </p:cNvCxnSpPr>
          <p:nvPr/>
        </p:nvCxnSpPr>
        <p:spPr>
          <a:xfrm>
            <a:off x="9384803" y="1886357"/>
            <a:ext cx="1153357" cy="18393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48">
            <a:extLst>
              <a:ext uri="{FF2B5EF4-FFF2-40B4-BE49-F238E27FC236}">
                <a16:creationId xmlns:a16="http://schemas.microsoft.com/office/drawing/2014/main" id="{0CAD06D2-9D4A-4D09-B507-884AEE659872}"/>
              </a:ext>
            </a:extLst>
          </p:cNvPr>
          <p:cNvCxnSpPr>
            <a:endCxn id="92" idx="1"/>
          </p:cNvCxnSpPr>
          <p:nvPr/>
        </p:nvCxnSpPr>
        <p:spPr>
          <a:xfrm rot="16200000" flipH="1">
            <a:off x="9678911" y="2187319"/>
            <a:ext cx="1142944" cy="577804"/>
          </a:xfrm>
          <a:prstGeom prst="bentConnector2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7">
            <a:extLst>
              <a:ext uri="{FF2B5EF4-FFF2-40B4-BE49-F238E27FC236}">
                <a16:creationId xmlns:a16="http://schemas.microsoft.com/office/drawing/2014/main" id="{7B8151B9-4293-4B67-8B49-7FBE7C2CF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543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Streams</a:t>
            </a:r>
          </a:p>
        </p:txBody>
      </p:sp>
      <p:pic>
        <p:nvPicPr>
          <p:cNvPr id="106" name="Graphic 14">
            <a:extLst>
              <a:ext uri="{FF2B5EF4-FFF2-40B4-BE49-F238E27FC236}">
                <a16:creationId xmlns:a16="http://schemas.microsoft.com/office/drawing/2014/main" id="{3DA59CC4-9A0B-4806-A04C-78B8D3A0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224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Graphic 9">
            <a:extLst>
              <a:ext uri="{FF2B5EF4-FFF2-40B4-BE49-F238E27FC236}">
                <a16:creationId xmlns:a16="http://schemas.microsoft.com/office/drawing/2014/main" id="{EA7CA78E-8EC5-4B7A-80D6-236EBFA1A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101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" name="TextBox 17">
            <a:extLst>
              <a:ext uri="{FF2B5EF4-FFF2-40B4-BE49-F238E27FC236}">
                <a16:creationId xmlns:a16="http://schemas.microsoft.com/office/drawing/2014/main" id="{47397853-C5E3-4810-AE9E-8163E6A7E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841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Streams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4D3B0DA-37DE-4A9E-815E-3DD0B31FA975}"/>
              </a:ext>
            </a:extLst>
          </p:cNvPr>
          <p:cNvCxnSpPr>
            <a:cxnSpLocks/>
            <a:endCxn id="106" idx="1"/>
          </p:cNvCxnSpPr>
          <p:nvPr/>
        </p:nvCxnSpPr>
        <p:spPr>
          <a:xfrm>
            <a:off x="3837576" y="1904750"/>
            <a:ext cx="1402648" cy="0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4E141D4-22D3-4702-9E4C-282BE5593389}"/>
              </a:ext>
            </a:extLst>
          </p:cNvPr>
          <p:cNvCxnSpPr>
            <a:cxnSpLocks/>
            <a:stCxn id="106" idx="3"/>
            <a:endCxn id="116" idx="1"/>
          </p:cNvCxnSpPr>
          <p:nvPr/>
        </p:nvCxnSpPr>
        <p:spPr>
          <a:xfrm>
            <a:off x="5770947" y="1904750"/>
            <a:ext cx="1315154" cy="0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34">
            <a:extLst>
              <a:ext uri="{FF2B5EF4-FFF2-40B4-BE49-F238E27FC236}">
                <a16:creationId xmlns:a16="http://schemas.microsoft.com/office/drawing/2014/main" id="{8D4F3467-A41C-4CCE-B502-721447C90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809" y="2237504"/>
            <a:ext cx="13575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Analytics</a:t>
            </a:r>
          </a:p>
        </p:txBody>
      </p:sp>
      <p:sp>
        <p:nvSpPr>
          <p:cNvPr id="122" name="TextBox 17">
            <a:extLst>
              <a:ext uri="{FF2B5EF4-FFF2-40B4-BE49-F238E27FC236}">
                <a16:creationId xmlns:a16="http://schemas.microsoft.com/office/drawing/2014/main" id="{4D9F6009-3683-480F-B965-86846EFEE5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212" y="1395346"/>
            <a:ext cx="14133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Apache Flink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0BB6AAD-F94C-41F8-AB62-A784811D2809}"/>
              </a:ext>
            </a:extLst>
          </p:cNvPr>
          <p:cNvCxnSpPr>
            <a:cxnSpLocks/>
          </p:cNvCxnSpPr>
          <p:nvPr/>
        </p:nvCxnSpPr>
        <p:spPr>
          <a:xfrm>
            <a:off x="5566718" y="2699169"/>
            <a:ext cx="0" cy="823701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Graphic 10">
            <a:extLst>
              <a:ext uri="{FF2B5EF4-FFF2-40B4-BE49-F238E27FC236}">
                <a16:creationId xmlns:a16="http://schemas.microsoft.com/office/drawing/2014/main" id="{DE59B25A-5333-4AF8-8D43-7F7E3A3D6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080" y="1620995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2AA8A667-C86D-4033-8223-25708D593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6540" y="2232101"/>
            <a:ext cx="14133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Lambda</a:t>
            </a:r>
          </a:p>
        </p:txBody>
      </p:sp>
      <p:pic>
        <p:nvPicPr>
          <p:cNvPr id="126" name="Picture 125" descr="Python (langage) — Wikipédia">
            <a:extLst>
              <a:ext uri="{FF2B5EF4-FFF2-40B4-BE49-F238E27FC236}">
                <a16:creationId xmlns:a16="http://schemas.microsoft.com/office/drawing/2014/main" id="{435B8548-11FA-4F25-9AD7-BF6CB1F2429D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8476472" y="1985530"/>
            <a:ext cx="269743" cy="295593"/>
          </a:xfrm>
          <a:prstGeom prst="rect">
            <a:avLst/>
          </a:prstGeom>
          <a:effectLst/>
        </p:spPr>
      </p:pic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008D0FDC-6EC9-41EE-8E08-CB67805E7A89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7621228" y="1886357"/>
            <a:ext cx="1232852" cy="0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127">
            <a:extLst>
              <a:ext uri="{FF2B5EF4-FFF2-40B4-BE49-F238E27FC236}">
                <a16:creationId xmlns:a16="http://schemas.microsoft.com/office/drawing/2014/main" id="{CC10D37B-99DF-4B2B-8370-9A7F4C791A20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182" y="1311922"/>
            <a:ext cx="368357" cy="368357"/>
          </a:xfrm>
          <a:prstGeom prst="rect">
            <a:avLst/>
          </a:prstGeom>
          <a:effectLst/>
        </p:spPr>
      </p:pic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2F45120-FF67-49F6-A6F4-340C7748DBA6}"/>
              </a:ext>
            </a:extLst>
          </p:cNvPr>
          <p:cNvCxnSpPr/>
          <p:nvPr/>
        </p:nvCxnSpPr>
        <p:spPr>
          <a:xfrm>
            <a:off x="1501774" y="1904750"/>
            <a:ext cx="1805079" cy="0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221EAD7-C57B-430E-B8A3-0AD2B1FC5964}"/>
              </a:ext>
            </a:extLst>
          </p:cNvPr>
          <p:cNvSpPr/>
          <p:nvPr/>
        </p:nvSpPr>
        <p:spPr>
          <a:xfrm>
            <a:off x="2265327" y="1087451"/>
            <a:ext cx="9691616" cy="5321097"/>
          </a:xfrm>
          <a:prstGeom prst="rect">
            <a:avLst/>
          </a:prstGeom>
          <a:noFill/>
          <a:ln w="19050">
            <a:solidFill>
              <a:schemeClr val="accent2">
                <a:alpha val="38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"/>
            <a:endParaRPr lang="en-US" sz="1200" dirty="0">
              <a:ln>
                <a:solidFill>
                  <a:schemeClr val="tx1"/>
                </a:solidFill>
                <a:prstDash val="sysDash"/>
              </a:ln>
              <a:solidFill>
                <a:srgbClr val="FAFAFA"/>
              </a:solidFill>
              <a:latin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pic>
        <p:nvPicPr>
          <p:cNvPr id="131" name="Graphic 130">
            <a:extLst>
              <a:ext uri="{FF2B5EF4-FFF2-40B4-BE49-F238E27FC236}">
                <a16:creationId xmlns:a16="http://schemas.microsoft.com/office/drawing/2014/main" id="{C230701B-54AA-439F-B0CB-C5728A2D52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265327" y="1087452"/>
            <a:ext cx="381000" cy="381000"/>
          </a:xfrm>
          <a:prstGeom prst="rect">
            <a:avLst/>
          </a:prstGeom>
          <a:effectLst/>
        </p:spPr>
      </p:pic>
      <p:pic>
        <p:nvPicPr>
          <p:cNvPr id="132" name="Graphic 9">
            <a:extLst>
              <a:ext uri="{FF2B5EF4-FFF2-40B4-BE49-F238E27FC236}">
                <a16:creationId xmlns:a16="http://schemas.microsoft.com/office/drawing/2014/main" id="{F8A501D4-F5FE-4E0A-9828-049D7F006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53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Graphic 12">
            <a:extLst>
              <a:ext uri="{FF2B5EF4-FFF2-40B4-BE49-F238E27FC236}">
                <a16:creationId xmlns:a16="http://schemas.microsoft.com/office/drawing/2014/main" id="{87FD477E-EAAE-4A6D-881C-71984DD20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605" y="5300164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TextBox 19">
            <a:extLst>
              <a:ext uri="{FF2B5EF4-FFF2-40B4-BE49-F238E27FC236}">
                <a16:creationId xmlns:a16="http://schemas.microsoft.com/office/drawing/2014/main" id="{4E1AE3E4-4889-4CC5-BF8D-3FC553D6D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543" y="5857575"/>
            <a:ext cx="14055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Firehose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6A03F9E-5237-40D3-994B-FAFDA39AD14A}"/>
              </a:ext>
            </a:extLst>
          </p:cNvPr>
          <p:cNvCxnSpPr>
            <a:cxnSpLocks/>
            <a:endCxn id="133" idx="0"/>
          </p:cNvCxnSpPr>
          <p:nvPr/>
        </p:nvCxnSpPr>
        <p:spPr>
          <a:xfrm>
            <a:off x="3572967" y="2699169"/>
            <a:ext cx="0" cy="2600995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E87395A-F575-4D71-A641-24D203DC1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Ecommerce workload </a:t>
            </a:r>
            <a:r>
              <a:rPr lang="en-US" dirty="0">
                <a:solidFill>
                  <a:schemeClr val="accent2"/>
                </a:solidFill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260870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1D7E1-2CF9-7243-A116-21F73D231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Ecommerce workload </a:t>
            </a:r>
            <a:r>
              <a:rPr lang="en-US" dirty="0">
                <a:solidFill>
                  <a:schemeClr val="accent2"/>
                </a:solidFill>
              </a:rPr>
              <a:t>simulation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F0EAD1-2352-8344-B559-681E303D8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225" y="993028"/>
            <a:ext cx="8845549" cy="53004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832C66-2173-4847-9135-EB1EE34016D6}"/>
              </a:ext>
            </a:extLst>
          </p:cNvPr>
          <p:cNvSpPr/>
          <p:nvPr/>
        </p:nvSpPr>
        <p:spPr>
          <a:xfrm>
            <a:off x="2057932" y="2228765"/>
            <a:ext cx="8076134" cy="632769"/>
          </a:xfrm>
          <a:prstGeom prst="rect">
            <a:avLst/>
          </a:prstGeom>
          <a:solidFill>
            <a:srgbClr val="FFA000">
              <a:alpha val="182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" name="Picture 23" descr="THE VIEW FROM FEZ: Child Rearing - Moroccan style">
            <a:extLst>
              <a:ext uri="{FF2B5EF4-FFF2-40B4-BE49-F238E27FC236}">
                <a16:creationId xmlns:a16="http://schemas.microsoft.com/office/drawing/2014/main" id="{BFD115BE-6419-F447-BDDA-65D97AFBC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6592" y="1375893"/>
            <a:ext cx="1128370" cy="92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4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1D7E1-2CF9-7243-A116-21F73D23115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Ecommerce workload </a:t>
            </a:r>
            <a:r>
              <a:rPr lang="en-US" dirty="0">
                <a:solidFill>
                  <a:schemeClr val="accent2"/>
                </a:solidFill>
              </a:rPr>
              <a:t>simulation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F0EAD1-2352-8344-B559-681E303D8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225" y="993028"/>
            <a:ext cx="8845549" cy="5300419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832C66-2173-4847-9135-EB1EE34016D6}"/>
              </a:ext>
            </a:extLst>
          </p:cNvPr>
          <p:cNvSpPr/>
          <p:nvPr/>
        </p:nvSpPr>
        <p:spPr>
          <a:xfrm>
            <a:off x="2057932" y="2228765"/>
            <a:ext cx="8076134" cy="632769"/>
          </a:xfrm>
          <a:prstGeom prst="rect">
            <a:avLst/>
          </a:prstGeom>
          <a:solidFill>
            <a:srgbClr val="FFA000">
              <a:alpha val="18243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phic 8">
            <a:extLst>
              <a:ext uri="{FF2B5EF4-FFF2-40B4-BE49-F238E27FC236}">
                <a16:creationId xmlns:a16="http://schemas.microsoft.com/office/drawing/2014/main" id="{52A846F9-352E-7E42-9CB3-EDAB69CE0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15" y="5277505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A91B0E64-67CC-A946-8B2A-1362BB96F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864" y="5826998"/>
            <a:ext cx="13810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S3</a:t>
            </a:r>
          </a:p>
        </p:txBody>
      </p:sp>
      <p:pic>
        <p:nvPicPr>
          <p:cNvPr id="8" name="Picture 7" descr="Preprocess input files · Data2Services">
            <a:extLst>
              <a:ext uri="{FF2B5EF4-FFF2-40B4-BE49-F238E27FC236}">
                <a16:creationId xmlns:a16="http://schemas.microsoft.com/office/drawing/2014/main" id="{742BF0D5-8C9D-D44E-96FC-9CFDE33E7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89593" y="5371962"/>
            <a:ext cx="372542" cy="341807"/>
          </a:xfrm>
          <a:prstGeom prst="rect">
            <a:avLst/>
          </a:prstGeom>
          <a:effectLst/>
        </p:spPr>
      </p:pic>
      <p:pic>
        <p:nvPicPr>
          <p:cNvPr id="11" name="Graphic 17">
            <a:extLst>
              <a:ext uri="{FF2B5EF4-FFF2-40B4-BE49-F238E27FC236}">
                <a16:creationId xmlns:a16="http://schemas.microsoft.com/office/drawing/2014/main" id="{D456793F-4135-8045-929A-8E02A4A47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08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87C500CC-3707-1648-8FC7-41198A397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93" y="2228765"/>
            <a:ext cx="1383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Cloud9</a:t>
            </a:r>
          </a:p>
        </p:txBody>
      </p:sp>
      <p:pic>
        <p:nvPicPr>
          <p:cNvPr id="13" name="Picture 12" descr="Python (langage) — Wikipédia">
            <a:extLst>
              <a:ext uri="{FF2B5EF4-FFF2-40B4-BE49-F238E27FC236}">
                <a16:creationId xmlns:a16="http://schemas.microsoft.com/office/drawing/2014/main" id="{EE1B2EF8-CB10-9E4C-80DA-D7D48F40CA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96929" y="1804579"/>
            <a:ext cx="269743" cy="295593"/>
          </a:xfrm>
          <a:prstGeom prst="rect">
            <a:avLst/>
          </a:prstGeom>
          <a:effectLst/>
        </p:spPr>
      </p:pic>
      <p:pic>
        <p:nvPicPr>
          <p:cNvPr id="15" name="Picture 14" descr="THE VIEW FROM FEZ: Child Rearing - Moroccan style">
            <a:extLst>
              <a:ext uri="{FF2B5EF4-FFF2-40B4-BE49-F238E27FC236}">
                <a16:creationId xmlns:a16="http://schemas.microsoft.com/office/drawing/2014/main" id="{4FB18344-DB53-924C-89D9-76EE3509B6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16592" y="1375893"/>
            <a:ext cx="1128370" cy="922255"/>
          </a:xfrm>
          <a:prstGeom prst="rect">
            <a:avLst/>
          </a:prstGeom>
          <a:effectLst/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DA6229-4C83-B24B-BC71-7B264B4E59AE}"/>
              </a:ext>
            </a:extLst>
          </p:cNvPr>
          <p:cNvCxnSpPr>
            <a:cxnSpLocks/>
          </p:cNvCxnSpPr>
          <p:nvPr/>
        </p:nvCxnSpPr>
        <p:spPr>
          <a:xfrm>
            <a:off x="983084" y="2444209"/>
            <a:ext cx="0" cy="2744648"/>
          </a:xfrm>
          <a:prstGeom prst="straightConnector1">
            <a:avLst/>
          </a:prstGeom>
          <a:ln w="19050" cap="rnd">
            <a:solidFill>
              <a:schemeClr val="accent3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4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7917 L 0.00104 0.46528 " pathEditMode="relative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1D7E1-2CF9-7243-A116-21F73D23115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Ecommerce workload </a:t>
            </a:r>
            <a:r>
              <a:rPr lang="en-US" dirty="0">
                <a:solidFill>
                  <a:schemeClr val="accent2"/>
                </a:solidFill>
              </a:rPr>
              <a:t>simulation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F0EAD1-2352-8344-B559-681E303D8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225" y="993028"/>
            <a:ext cx="8845549" cy="5300419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832C66-2173-4847-9135-EB1EE34016D6}"/>
              </a:ext>
            </a:extLst>
          </p:cNvPr>
          <p:cNvSpPr/>
          <p:nvPr/>
        </p:nvSpPr>
        <p:spPr>
          <a:xfrm>
            <a:off x="2057932" y="3581400"/>
            <a:ext cx="8076134" cy="511392"/>
          </a:xfrm>
          <a:prstGeom prst="rect">
            <a:avLst/>
          </a:prstGeom>
          <a:solidFill>
            <a:srgbClr val="FFA000">
              <a:alpha val="18243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Graphic 8">
            <a:extLst>
              <a:ext uri="{FF2B5EF4-FFF2-40B4-BE49-F238E27FC236}">
                <a16:creationId xmlns:a16="http://schemas.microsoft.com/office/drawing/2014/main" id="{03C63044-1CED-C849-B049-37078F050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15" y="5277505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9E8103E4-2686-944E-9B91-672F9B257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864" y="5826998"/>
            <a:ext cx="13810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S3</a:t>
            </a:r>
          </a:p>
        </p:txBody>
      </p:sp>
      <p:pic>
        <p:nvPicPr>
          <p:cNvPr id="15" name="Picture 14" descr="Preprocess input files · Data2Services">
            <a:extLst>
              <a:ext uri="{FF2B5EF4-FFF2-40B4-BE49-F238E27FC236}">
                <a16:creationId xmlns:a16="http://schemas.microsoft.com/office/drawing/2014/main" id="{FC609C7C-769B-4442-9CA5-6E7B72612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89593" y="5371962"/>
            <a:ext cx="372542" cy="341807"/>
          </a:xfrm>
          <a:prstGeom prst="rect">
            <a:avLst/>
          </a:prstGeom>
          <a:effectLst/>
        </p:spPr>
      </p:pic>
      <p:pic>
        <p:nvPicPr>
          <p:cNvPr id="25" name="Graphic 17">
            <a:extLst>
              <a:ext uri="{FF2B5EF4-FFF2-40B4-BE49-F238E27FC236}">
                <a16:creationId xmlns:a16="http://schemas.microsoft.com/office/drawing/2014/main" id="{3C9BEDCF-ED21-6641-B039-E39948F68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08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9">
            <a:extLst>
              <a:ext uri="{FF2B5EF4-FFF2-40B4-BE49-F238E27FC236}">
                <a16:creationId xmlns:a16="http://schemas.microsoft.com/office/drawing/2014/main" id="{0D9B897E-A9DD-D84F-B6F3-110F01D0D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93" y="2228765"/>
            <a:ext cx="1383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Cloud9</a:t>
            </a:r>
          </a:p>
        </p:txBody>
      </p:sp>
      <p:pic>
        <p:nvPicPr>
          <p:cNvPr id="27" name="Picture 26" descr="Python (langage) — Wikipédia">
            <a:extLst>
              <a:ext uri="{FF2B5EF4-FFF2-40B4-BE49-F238E27FC236}">
                <a16:creationId xmlns:a16="http://schemas.microsoft.com/office/drawing/2014/main" id="{E787857D-B853-F540-826C-28A9933589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96929" y="1804579"/>
            <a:ext cx="269743" cy="295593"/>
          </a:xfrm>
          <a:prstGeom prst="rect">
            <a:avLst/>
          </a:prstGeom>
          <a:effectLst/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921612-B82D-ED43-8AE2-77136B9B10BB}"/>
              </a:ext>
            </a:extLst>
          </p:cNvPr>
          <p:cNvCxnSpPr>
            <a:cxnSpLocks/>
          </p:cNvCxnSpPr>
          <p:nvPr/>
        </p:nvCxnSpPr>
        <p:spPr>
          <a:xfrm>
            <a:off x="983084" y="2444209"/>
            <a:ext cx="0" cy="2744648"/>
          </a:xfrm>
          <a:prstGeom prst="straightConnector1">
            <a:avLst/>
          </a:prstGeom>
          <a:ln w="19050" cap="rnd">
            <a:solidFill>
              <a:srgbClr val="FFA000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71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1D7E1-2CF9-7243-A116-21F73D23115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Ecommerce workload </a:t>
            </a:r>
            <a:r>
              <a:rPr lang="en-US" dirty="0">
                <a:solidFill>
                  <a:schemeClr val="accent2"/>
                </a:solidFill>
              </a:rPr>
              <a:t>simulation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F0EAD1-2352-8344-B559-681E303D8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225" y="993028"/>
            <a:ext cx="8845549" cy="5300419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832C66-2173-4847-9135-EB1EE34016D6}"/>
              </a:ext>
            </a:extLst>
          </p:cNvPr>
          <p:cNvSpPr/>
          <p:nvPr/>
        </p:nvSpPr>
        <p:spPr>
          <a:xfrm>
            <a:off x="2057932" y="4084320"/>
            <a:ext cx="8076134" cy="511392"/>
          </a:xfrm>
          <a:prstGeom prst="rect">
            <a:avLst/>
          </a:prstGeom>
          <a:solidFill>
            <a:srgbClr val="FFA000">
              <a:alpha val="18243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Graphic 9">
            <a:extLst>
              <a:ext uri="{FF2B5EF4-FFF2-40B4-BE49-F238E27FC236}">
                <a16:creationId xmlns:a16="http://schemas.microsoft.com/office/drawing/2014/main" id="{529E6BB6-122A-434D-B44E-43C9B3FAA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226" y="4129280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7">
            <a:extLst>
              <a:ext uri="{FF2B5EF4-FFF2-40B4-BE49-F238E27FC236}">
                <a16:creationId xmlns:a16="http://schemas.microsoft.com/office/drawing/2014/main" id="{554CAD13-0DC4-D84F-AAAE-C5DFD8F33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9916" y="4727396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Streams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9FC856-4161-0446-8E8C-C3CB3DDF9E0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0550454" y="4394642"/>
            <a:ext cx="350772" cy="0"/>
          </a:xfrm>
          <a:prstGeom prst="straightConnector1">
            <a:avLst/>
          </a:prstGeom>
          <a:ln w="19050" cap="rnd">
            <a:solidFill>
              <a:schemeClr val="accent3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8">
            <a:extLst>
              <a:ext uri="{FF2B5EF4-FFF2-40B4-BE49-F238E27FC236}">
                <a16:creationId xmlns:a16="http://schemas.microsoft.com/office/drawing/2014/main" id="{1DE9D4F7-FDE6-8E42-8432-61D92D236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15" y="5277505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9">
            <a:extLst>
              <a:ext uri="{FF2B5EF4-FFF2-40B4-BE49-F238E27FC236}">
                <a16:creationId xmlns:a16="http://schemas.microsoft.com/office/drawing/2014/main" id="{7F126E7D-7A9E-2749-9B97-34EDC624F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864" y="5826998"/>
            <a:ext cx="13810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S3</a:t>
            </a:r>
          </a:p>
        </p:txBody>
      </p:sp>
      <p:pic>
        <p:nvPicPr>
          <p:cNvPr id="25" name="Picture 24" descr="Preprocess input files · Data2Services">
            <a:extLst>
              <a:ext uri="{FF2B5EF4-FFF2-40B4-BE49-F238E27FC236}">
                <a16:creationId xmlns:a16="http://schemas.microsoft.com/office/drawing/2014/main" id="{BEA29345-AADF-FA4C-BEDD-FDCF776A60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89593" y="5371962"/>
            <a:ext cx="372542" cy="341807"/>
          </a:xfrm>
          <a:prstGeom prst="rect">
            <a:avLst/>
          </a:prstGeom>
          <a:effectLst/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7AA14E-26AF-FF43-B1A8-B49AA6C6120D}"/>
              </a:ext>
            </a:extLst>
          </p:cNvPr>
          <p:cNvCxnSpPr>
            <a:cxnSpLocks/>
          </p:cNvCxnSpPr>
          <p:nvPr/>
        </p:nvCxnSpPr>
        <p:spPr>
          <a:xfrm>
            <a:off x="983084" y="2444209"/>
            <a:ext cx="0" cy="2744648"/>
          </a:xfrm>
          <a:prstGeom prst="straightConnector1">
            <a:avLst/>
          </a:prstGeom>
          <a:ln w="19050" cap="rnd">
            <a:solidFill>
              <a:srgbClr val="FFA000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17">
            <a:extLst>
              <a:ext uri="{FF2B5EF4-FFF2-40B4-BE49-F238E27FC236}">
                <a16:creationId xmlns:a16="http://schemas.microsoft.com/office/drawing/2014/main" id="{04AC3210-078C-E649-8A63-DDC540C3B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08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9">
            <a:extLst>
              <a:ext uri="{FF2B5EF4-FFF2-40B4-BE49-F238E27FC236}">
                <a16:creationId xmlns:a16="http://schemas.microsoft.com/office/drawing/2014/main" id="{DD0229CA-6595-B448-B4B2-F903E4F25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93" y="2228765"/>
            <a:ext cx="1383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Cloud9</a:t>
            </a:r>
          </a:p>
        </p:txBody>
      </p:sp>
      <p:pic>
        <p:nvPicPr>
          <p:cNvPr id="29" name="Picture 28" descr="Python (langage) — Wikipédia">
            <a:extLst>
              <a:ext uri="{FF2B5EF4-FFF2-40B4-BE49-F238E27FC236}">
                <a16:creationId xmlns:a16="http://schemas.microsoft.com/office/drawing/2014/main" id="{15ABEC57-EFE7-7245-9917-6DF88CEA37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96929" y="1804579"/>
            <a:ext cx="269743" cy="29559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2264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5F628-3CC4-1C45-B54E-EB8F5586A379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Streaming </a:t>
            </a:r>
            <a:r>
              <a:rPr lang="en-US" dirty="0">
                <a:solidFill>
                  <a:schemeClr val="accent2"/>
                </a:solidFill>
              </a:rPr>
              <a:t>application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0337FC-ED20-1F48-9191-B3C799A08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759" y="304799"/>
            <a:ext cx="529920" cy="529920"/>
          </a:xfrm>
          <a:prstGeom prst="rect">
            <a:avLst/>
          </a:prstGeom>
          <a:effectLst/>
        </p:spPr>
      </p:pic>
      <p:pic>
        <p:nvPicPr>
          <p:cNvPr id="105" name="Graphic 17">
            <a:extLst>
              <a:ext uri="{FF2B5EF4-FFF2-40B4-BE49-F238E27FC236}">
                <a16:creationId xmlns:a16="http://schemas.microsoft.com/office/drawing/2014/main" id="{FC260FB4-B4D8-B145-B47B-487CBF957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bg1">
                <a:lumMod val="75000"/>
                <a:lumOff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51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9">
            <a:extLst>
              <a:ext uri="{FF2B5EF4-FFF2-40B4-BE49-F238E27FC236}">
                <a16:creationId xmlns:a16="http://schemas.microsoft.com/office/drawing/2014/main" id="{1E47DC77-B51E-AF4E-B665-9776E05F0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136" y="2228765"/>
            <a:ext cx="1383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Cloud9</a:t>
            </a:r>
          </a:p>
        </p:txBody>
      </p:sp>
      <p:pic>
        <p:nvPicPr>
          <p:cNvPr id="107" name="Graphic 9">
            <a:extLst>
              <a:ext uri="{FF2B5EF4-FFF2-40B4-BE49-F238E27FC236}">
                <a16:creationId xmlns:a16="http://schemas.microsoft.com/office/drawing/2014/main" id="{CFA61156-638A-4D4B-BBCD-266CB6B42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53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" name="TextBox 17">
            <a:extLst>
              <a:ext uri="{FF2B5EF4-FFF2-40B4-BE49-F238E27FC236}">
                <a16:creationId xmlns:a16="http://schemas.microsoft.com/office/drawing/2014/main" id="{071BFC8A-9EC6-B44F-9FE9-B982FDA15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543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Streams</a:t>
            </a:r>
          </a:p>
        </p:txBody>
      </p:sp>
      <p:pic>
        <p:nvPicPr>
          <p:cNvPr id="109" name="Graphic 14">
            <a:extLst>
              <a:ext uri="{FF2B5EF4-FFF2-40B4-BE49-F238E27FC236}">
                <a16:creationId xmlns:a16="http://schemas.microsoft.com/office/drawing/2014/main" id="{697FAB4F-9839-B04F-8F38-3E8A22871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224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Graphic 12">
            <a:extLst>
              <a:ext uri="{FF2B5EF4-FFF2-40B4-BE49-F238E27FC236}">
                <a16:creationId xmlns:a16="http://schemas.microsoft.com/office/drawing/2014/main" id="{D86BE9F7-B868-8D4F-9A98-8A0F95EC8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bg1">
                <a:lumMod val="75000"/>
                <a:lumOff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605" y="5300164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" name="TextBox 19">
            <a:extLst>
              <a:ext uri="{FF2B5EF4-FFF2-40B4-BE49-F238E27FC236}">
                <a16:creationId xmlns:a16="http://schemas.microsoft.com/office/drawing/2014/main" id="{BC6FF64A-6E3C-8349-8DFA-063445D56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543" y="5857575"/>
            <a:ext cx="14055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Firehose</a:t>
            </a:r>
          </a:p>
        </p:txBody>
      </p:sp>
      <p:pic>
        <p:nvPicPr>
          <p:cNvPr id="112" name="Graphic 8">
            <a:extLst>
              <a:ext uri="{FF2B5EF4-FFF2-40B4-BE49-F238E27FC236}">
                <a16:creationId xmlns:a16="http://schemas.microsoft.com/office/drawing/2014/main" id="{3D77F70E-B902-AD43-A4F1-71A5B1646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bg1">
                <a:lumMod val="75000"/>
                <a:lumOff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56" y="5308082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TextBox 9">
            <a:extLst>
              <a:ext uri="{FF2B5EF4-FFF2-40B4-BE49-F238E27FC236}">
                <a16:creationId xmlns:a16="http://schemas.microsoft.com/office/drawing/2014/main" id="{BFB71694-E752-3C4F-86FD-C6CDC326A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5005" y="5857575"/>
            <a:ext cx="13810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S3</a:t>
            </a:r>
          </a:p>
        </p:txBody>
      </p:sp>
      <p:pic>
        <p:nvPicPr>
          <p:cNvPr id="114" name="Graphic 6">
            <a:extLst>
              <a:ext uri="{FF2B5EF4-FFF2-40B4-BE49-F238E27FC236}">
                <a16:creationId xmlns:a16="http://schemas.microsoft.com/office/drawing/2014/main" id="{90C900EA-096F-0141-A490-428A20032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56" y="3538653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" name="TextBox 10">
            <a:extLst>
              <a:ext uri="{FF2B5EF4-FFF2-40B4-BE49-F238E27FC236}">
                <a16:creationId xmlns:a16="http://schemas.microsoft.com/office/drawing/2014/main" id="{544E01AE-F34E-1349-939B-35A9CC9E2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387" y="4106387"/>
            <a:ext cx="13986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Glue</a:t>
            </a:r>
          </a:p>
        </p:txBody>
      </p:sp>
      <p:pic>
        <p:nvPicPr>
          <p:cNvPr id="116" name="Graphic 7">
            <a:extLst>
              <a:ext uri="{FF2B5EF4-FFF2-40B4-BE49-F238E27FC236}">
                <a16:creationId xmlns:a16="http://schemas.microsoft.com/office/drawing/2014/main" id="{5EC08C0F-3EEA-A647-85E4-39AC422B1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bg1">
                <a:lumMod val="75000"/>
                <a:lumOff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271" y="4321831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" name="TextBox 10">
            <a:extLst>
              <a:ext uri="{FF2B5EF4-FFF2-40B4-BE49-F238E27FC236}">
                <a16:creationId xmlns:a16="http://schemas.microsoft.com/office/drawing/2014/main" id="{9CB468BB-5973-984A-9DC5-C41E4AC22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4643" y="4922014"/>
            <a:ext cx="13986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QuickSight</a:t>
            </a:r>
          </a:p>
        </p:txBody>
      </p:sp>
      <p:pic>
        <p:nvPicPr>
          <p:cNvPr id="118" name="Graphic 9">
            <a:extLst>
              <a:ext uri="{FF2B5EF4-FFF2-40B4-BE49-F238E27FC236}">
                <a16:creationId xmlns:a16="http://schemas.microsoft.com/office/drawing/2014/main" id="{A58E1444-2CE4-CC4D-BC0E-4443FD64A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101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" name="TextBox 17">
            <a:extLst>
              <a:ext uri="{FF2B5EF4-FFF2-40B4-BE49-F238E27FC236}">
                <a16:creationId xmlns:a16="http://schemas.microsoft.com/office/drawing/2014/main" id="{92B205B3-93CE-C44D-83D4-BCF3DDAD9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841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Streams</a:t>
            </a:r>
          </a:p>
        </p:txBody>
      </p:sp>
      <p:pic>
        <p:nvPicPr>
          <p:cNvPr id="120" name="Graphic 10">
            <a:extLst>
              <a:ext uri="{FF2B5EF4-FFF2-40B4-BE49-F238E27FC236}">
                <a16:creationId xmlns:a16="http://schemas.microsoft.com/office/drawing/2014/main" id="{19C3FC2D-8DC9-0C47-86D9-2EF7EF2F9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chemeClr val="bg1">
                <a:lumMod val="75000"/>
                <a:lumOff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642" y="2424284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58040D7E-052F-534D-A373-66AAE7046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3332" y="3031591"/>
            <a:ext cx="14133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Lambda</a:t>
            </a:r>
          </a:p>
        </p:txBody>
      </p:sp>
      <p:pic>
        <p:nvPicPr>
          <p:cNvPr id="122" name="Graphic 23">
            <a:extLst>
              <a:ext uri="{FF2B5EF4-FFF2-40B4-BE49-F238E27FC236}">
                <a16:creationId xmlns:a16="http://schemas.microsoft.com/office/drawing/2014/main" id="{08F282FE-E836-4442-BD3B-DB3FEE978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chemeClr val="bg1">
                <a:lumMod val="75000"/>
                <a:lumOff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328" y="1281340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" name="TextBox 12">
            <a:extLst>
              <a:ext uri="{FF2B5EF4-FFF2-40B4-BE49-F238E27FC236}">
                <a16:creationId xmlns:a16="http://schemas.microsoft.com/office/drawing/2014/main" id="{85B34227-431C-1C43-83DF-C0FF9E379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8161" y="1837021"/>
            <a:ext cx="14055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DynamoDB</a:t>
            </a:r>
          </a:p>
        </p:txBody>
      </p:sp>
      <p:pic>
        <p:nvPicPr>
          <p:cNvPr id="124" name="Graphic 24">
            <a:extLst>
              <a:ext uri="{FF2B5EF4-FFF2-40B4-BE49-F238E27FC236}">
                <a16:creationId xmlns:a16="http://schemas.microsoft.com/office/drawing/2014/main" id="{BD7833D4-B8B2-CC42-8B6F-FBB9E1C55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chemeClr val="bg1">
                <a:lumMod val="75000"/>
                <a:lumOff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453" y="2424283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" name="TextBox 9">
            <a:extLst>
              <a:ext uri="{FF2B5EF4-FFF2-40B4-BE49-F238E27FC236}">
                <a16:creationId xmlns:a16="http://schemas.microsoft.com/office/drawing/2014/main" id="{66F13736-B902-7D47-AFDA-BD85AA422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0677" y="2996093"/>
            <a:ext cx="13986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SNS</a:t>
            </a:r>
          </a:p>
        </p:txBody>
      </p:sp>
      <p:pic>
        <p:nvPicPr>
          <p:cNvPr id="126" name="Graphic 17">
            <a:extLst>
              <a:ext uri="{FF2B5EF4-FFF2-40B4-BE49-F238E27FC236}">
                <a16:creationId xmlns:a16="http://schemas.microsoft.com/office/drawing/2014/main" id="{10AF7A5B-4E24-9F47-AB9E-A52E75BF7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prstClr val="black"/>
              <a:schemeClr val="bg1">
                <a:lumMod val="75000"/>
                <a:lumOff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327" y="362464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7" name="TextBox 9">
            <a:extLst>
              <a:ext uri="{FF2B5EF4-FFF2-40B4-BE49-F238E27FC236}">
                <a16:creationId xmlns:a16="http://schemas.microsoft.com/office/drawing/2014/main" id="{374BDCAE-3005-474F-ABD5-E4F0041B19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9188" y="4174786"/>
            <a:ext cx="1383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CloudWatch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5878D71-28D2-1B42-AD17-908569D4CE52}"/>
              </a:ext>
            </a:extLst>
          </p:cNvPr>
          <p:cNvSpPr/>
          <p:nvPr/>
        </p:nvSpPr>
        <p:spPr>
          <a:xfrm>
            <a:off x="2265327" y="1087451"/>
            <a:ext cx="9691616" cy="5321097"/>
          </a:xfrm>
          <a:prstGeom prst="rect">
            <a:avLst/>
          </a:prstGeom>
          <a:noFill/>
          <a:ln w="19050">
            <a:solidFill>
              <a:schemeClr val="accent2">
                <a:alpha val="38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"/>
            <a:endParaRPr lang="en-US" sz="1200" dirty="0">
              <a:ln>
                <a:solidFill>
                  <a:schemeClr val="tx1"/>
                </a:solidFill>
                <a:prstDash val="sysDash"/>
              </a:ln>
              <a:solidFill>
                <a:srgbClr val="FAFAFA"/>
              </a:solidFill>
              <a:latin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pic>
        <p:nvPicPr>
          <p:cNvPr id="129" name="Graphic 128">
            <a:extLst>
              <a:ext uri="{FF2B5EF4-FFF2-40B4-BE49-F238E27FC236}">
                <a16:creationId xmlns:a16="http://schemas.microsoft.com/office/drawing/2014/main" id="{9B8E9F0B-FD97-D543-B17A-64C4ECD19C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265327" y="1087452"/>
            <a:ext cx="381000" cy="381000"/>
          </a:xfrm>
          <a:prstGeom prst="rect">
            <a:avLst/>
          </a:prstGeom>
          <a:effectLst/>
        </p:spPr>
      </p:pic>
      <p:pic>
        <p:nvPicPr>
          <p:cNvPr id="130" name="Picture 129" descr="Python (langage) — Wikipédia">
            <a:extLst>
              <a:ext uri="{FF2B5EF4-FFF2-40B4-BE49-F238E27FC236}">
                <a16:creationId xmlns:a16="http://schemas.microsoft.com/office/drawing/2014/main" id="{4ECF39FC-CEF3-7A41-92B8-0684C70ECBBF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bg1">
                <a:lumMod val="75000"/>
                <a:lumOff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622472" y="1804579"/>
            <a:ext cx="269743" cy="295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798FD4C-3EC7-924D-BCC2-9C0C10733274}"/>
              </a:ext>
            </a:extLst>
          </p:cNvPr>
          <p:cNvCxnSpPr>
            <a:stCxn id="105" idx="3"/>
            <a:endCxn id="107" idx="1"/>
          </p:cNvCxnSpPr>
          <p:nvPr/>
        </p:nvCxnSpPr>
        <p:spPr>
          <a:xfrm>
            <a:off x="1501774" y="1904750"/>
            <a:ext cx="1805079" cy="0"/>
          </a:xfrm>
          <a:prstGeom prst="straightConnector1">
            <a:avLst/>
          </a:prstGeom>
          <a:ln w="19050" cap="rnd">
            <a:solidFill>
              <a:schemeClr val="bg1">
                <a:lumMod val="75000"/>
                <a:lumOff val="25000"/>
              </a:schemeClr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43B137F-9679-A949-A9A1-062D46EE5679}"/>
              </a:ext>
            </a:extLst>
          </p:cNvPr>
          <p:cNvCxnSpPr>
            <a:cxnSpLocks/>
            <a:stCxn id="107" idx="3"/>
            <a:endCxn id="109" idx="1"/>
          </p:cNvCxnSpPr>
          <p:nvPr/>
        </p:nvCxnSpPr>
        <p:spPr>
          <a:xfrm>
            <a:off x="3837576" y="1904750"/>
            <a:ext cx="1402648" cy="0"/>
          </a:xfrm>
          <a:prstGeom prst="straightConnector1">
            <a:avLst/>
          </a:prstGeom>
          <a:ln w="19050" cap="rnd">
            <a:solidFill>
              <a:schemeClr val="accent4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D850B37-2DBE-9048-A667-ACB6E9CFD56C}"/>
              </a:ext>
            </a:extLst>
          </p:cNvPr>
          <p:cNvCxnSpPr>
            <a:cxnSpLocks/>
            <a:stCxn id="109" idx="3"/>
            <a:endCxn id="118" idx="1"/>
          </p:cNvCxnSpPr>
          <p:nvPr/>
        </p:nvCxnSpPr>
        <p:spPr>
          <a:xfrm>
            <a:off x="5770947" y="1904750"/>
            <a:ext cx="1315154" cy="0"/>
          </a:xfrm>
          <a:prstGeom prst="straightConnector1">
            <a:avLst/>
          </a:prstGeom>
          <a:ln w="19050" cap="rnd">
            <a:solidFill>
              <a:schemeClr val="accent4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DB5CB248-28B5-B740-8AE0-74B354B141EA}"/>
              </a:ext>
            </a:extLst>
          </p:cNvPr>
          <p:cNvCxnSpPr>
            <a:cxnSpLocks/>
            <a:stCxn id="118" idx="3"/>
            <a:endCxn id="120" idx="1"/>
          </p:cNvCxnSpPr>
          <p:nvPr/>
        </p:nvCxnSpPr>
        <p:spPr>
          <a:xfrm>
            <a:off x="7616824" y="1904750"/>
            <a:ext cx="1337818" cy="784896"/>
          </a:xfrm>
          <a:prstGeom prst="bentConnector3">
            <a:avLst/>
          </a:prstGeom>
          <a:ln w="19050" cap="rnd">
            <a:solidFill>
              <a:schemeClr val="bg1">
                <a:lumMod val="75000"/>
                <a:lumOff val="25000"/>
              </a:schemeClr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EBE48360-6D25-CC47-8849-EF8166D785E3}"/>
              </a:ext>
            </a:extLst>
          </p:cNvPr>
          <p:cNvCxnSpPr>
            <a:stCxn id="120" idx="3"/>
          </p:cNvCxnSpPr>
          <p:nvPr/>
        </p:nvCxnSpPr>
        <p:spPr>
          <a:xfrm flipV="1">
            <a:off x="9485365" y="1546701"/>
            <a:ext cx="1149963" cy="1142945"/>
          </a:xfrm>
          <a:prstGeom prst="bentConnector3">
            <a:avLst/>
          </a:prstGeom>
          <a:ln w="19050" cap="rnd">
            <a:solidFill>
              <a:schemeClr val="bg1">
                <a:lumMod val="75000"/>
                <a:lumOff val="25000"/>
              </a:schemeClr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7D397610-C537-214F-AF6A-E0F0FBE72FEE}"/>
              </a:ext>
            </a:extLst>
          </p:cNvPr>
          <p:cNvCxnSpPr>
            <a:stCxn id="120" idx="3"/>
            <a:endCxn id="126" idx="1"/>
          </p:cNvCxnSpPr>
          <p:nvPr/>
        </p:nvCxnSpPr>
        <p:spPr>
          <a:xfrm>
            <a:off x="9485365" y="2689646"/>
            <a:ext cx="1149962" cy="1200364"/>
          </a:xfrm>
          <a:prstGeom prst="bentConnector3">
            <a:avLst/>
          </a:prstGeom>
          <a:ln w="19050" cap="rnd">
            <a:solidFill>
              <a:schemeClr val="bg1">
                <a:lumMod val="75000"/>
                <a:lumOff val="25000"/>
              </a:schemeClr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7408E56E-BCE9-BA44-8F0E-F39422A154B5}"/>
              </a:ext>
            </a:extLst>
          </p:cNvPr>
          <p:cNvCxnSpPr>
            <a:cxnSpLocks/>
            <a:stCxn id="120" idx="3"/>
            <a:endCxn id="124" idx="1"/>
          </p:cNvCxnSpPr>
          <p:nvPr/>
        </p:nvCxnSpPr>
        <p:spPr>
          <a:xfrm flipV="1">
            <a:off x="9485365" y="2689645"/>
            <a:ext cx="1151088" cy="1"/>
          </a:xfrm>
          <a:prstGeom prst="straightConnector1">
            <a:avLst/>
          </a:prstGeom>
          <a:ln w="19050" cap="rnd">
            <a:solidFill>
              <a:schemeClr val="bg1">
                <a:lumMod val="75000"/>
                <a:lumOff val="25000"/>
              </a:schemeClr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9FF2524-96E5-3E42-8315-C51C6C756F2B}"/>
              </a:ext>
            </a:extLst>
          </p:cNvPr>
          <p:cNvCxnSpPr>
            <a:cxnSpLocks/>
            <a:stCxn id="108" idx="2"/>
            <a:endCxn id="110" idx="0"/>
          </p:cNvCxnSpPr>
          <p:nvPr/>
        </p:nvCxnSpPr>
        <p:spPr>
          <a:xfrm>
            <a:off x="3572214" y="2699169"/>
            <a:ext cx="753" cy="2600995"/>
          </a:xfrm>
          <a:prstGeom prst="straightConnector1">
            <a:avLst/>
          </a:prstGeom>
          <a:ln w="19050" cap="rnd">
            <a:solidFill>
              <a:schemeClr val="bg1">
                <a:lumMod val="75000"/>
                <a:lumOff val="25000"/>
              </a:schemeClr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FCBB4D81-0335-1647-843B-72C3EA62A897}"/>
              </a:ext>
            </a:extLst>
          </p:cNvPr>
          <p:cNvCxnSpPr>
            <a:stCxn id="110" idx="3"/>
            <a:endCxn id="112" idx="1"/>
          </p:cNvCxnSpPr>
          <p:nvPr/>
        </p:nvCxnSpPr>
        <p:spPr>
          <a:xfrm>
            <a:off x="3838328" y="5565526"/>
            <a:ext cx="1463028" cy="7918"/>
          </a:xfrm>
          <a:prstGeom prst="straightConnector1">
            <a:avLst/>
          </a:prstGeom>
          <a:ln w="19050" cap="rnd">
            <a:solidFill>
              <a:schemeClr val="bg1">
                <a:lumMod val="75000"/>
                <a:lumOff val="25000"/>
              </a:schemeClr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02F2C4CA-1D96-A645-AC75-D6966C0DA631}"/>
              </a:ext>
            </a:extLst>
          </p:cNvPr>
          <p:cNvCxnSpPr>
            <a:cxnSpLocks/>
            <a:stCxn id="115" idx="2"/>
            <a:endCxn id="112" idx="0"/>
          </p:cNvCxnSpPr>
          <p:nvPr/>
        </p:nvCxnSpPr>
        <p:spPr>
          <a:xfrm>
            <a:off x="5566717" y="4383386"/>
            <a:ext cx="1" cy="924696"/>
          </a:xfrm>
          <a:prstGeom prst="straightConnector1">
            <a:avLst/>
          </a:prstGeom>
          <a:ln w="19050" cap="rnd">
            <a:solidFill>
              <a:schemeClr val="bg1">
                <a:lumMod val="75000"/>
                <a:lumOff val="25000"/>
              </a:schemeClr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0BA32837-945F-1945-B5F0-9735636BC32A}"/>
              </a:ext>
            </a:extLst>
          </p:cNvPr>
          <p:cNvCxnSpPr>
            <a:cxnSpLocks/>
            <a:stCxn id="114" idx="3"/>
            <a:endCxn id="148" idx="1"/>
          </p:cNvCxnSpPr>
          <p:nvPr/>
        </p:nvCxnSpPr>
        <p:spPr>
          <a:xfrm>
            <a:off x="5832079" y="3804015"/>
            <a:ext cx="964599" cy="5019"/>
          </a:xfrm>
          <a:prstGeom prst="straightConnector1">
            <a:avLst/>
          </a:prstGeom>
          <a:ln w="19050" cap="rnd">
            <a:solidFill>
              <a:schemeClr val="bg1">
                <a:lumMod val="75000"/>
                <a:lumOff val="25000"/>
              </a:schemeClr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3FF22567-A7F6-BF49-9F68-30F2C95281AC}"/>
              </a:ext>
            </a:extLst>
          </p:cNvPr>
          <p:cNvCxnSpPr>
            <a:cxnSpLocks/>
            <a:stCxn id="106" idx="2"/>
          </p:cNvCxnSpPr>
          <p:nvPr/>
        </p:nvCxnSpPr>
        <p:spPr>
          <a:xfrm>
            <a:off x="1206636" y="2505764"/>
            <a:ext cx="5048" cy="2133954"/>
          </a:xfrm>
          <a:prstGeom prst="straightConnector1">
            <a:avLst/>
          </a:prstGeom>
          <a:ln w="19050" cap="rnd">
            <a:solidFill>
              <a:schemeClr val="bg1">
                <a:lumMod val="75000"/>
                <a:lumOff val="25000"/>
              </a:schemeClr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42" descr="Python (langage) — Wikipédia">
            <a:extLst>
              <a:ext uri="{FF2B5EF4-FFF2-40B4-BE49-F238E27FC236}">
                <a16:creationId xmlns:a16="http://schemas.microsoft.com/office/drawing/2014/main" id="{AB2C6422-6A69-9F43-8138-8F4F81AC7388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bg1">
                <a:lumMod val="75000"/>
                <a:lumOff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9087547" y="2105515"/>
            <a:ext cx="269743" cy="295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9940DB42-40ED-6F4C-A494-54710673113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295" y="3605907"/>
            <a:ext cx="829764" cy="414882"/>
          </a:xfrm>
          <a:prstGeom prst="rect">
            <a:avLst/>
          </a:prstGeom>
          <a:effectLst/>
        </p:spPr>
      </p:pic>
      <p:sp>
        <p:nvSpPr>
          <p:cNvPr id="145" name="TextBox 34">
            <a:extLst>
              <a:ext uri="{FF2B5EF4-FFF2-40B4-BE49-F238E27FC236}">
                <a16:creationId xmlns:a16="http://schemas.microsoft.com/office/drawing/2014/main" id="{B97D4115-5D4C-7648-848F-747569611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809" y="2237504"/>
            <a:ext cx="13575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Analytics</a:t>
            </a:r>
          </a:p>
        </p:txBody>
      </p:sp>
      <p:sp>
        <p:nvSpPr>
          <p:cNvPr id="147" name="TextBox 17">
            <a:extLst>
              <a:ext uri="{FF2B5EF4-FFF2-40B4-BE49-F238E27FC236}">
                <a16:creationId xmlns:a16="http://schemas.microsoft.com/office/drawing/2014/main" id="{5713BBF1-76ED-C040-9CFF-837AEF99D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212" y="1395346"/>
            <a:ext cx="1413342" cy="276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Apache Flink</a:t>
            </a:r>
          </a:p>
        </p:txBody>
      </p:sp>
      <p:pic>
        <p:nvPicPr>
          <p:cNvPr id="148" name="Graphic 14">
            <a:extLst>
              <a:ext uri="{FF2B5EF4-FFF2-40B4-BE49-F238E27FC236}">
                <a16:creationId xmlns:a16="http://schemas.microsoft.com/office/drawing/2014/main" id="{9C2D3C83-945E-6940-AF28-D2558EEF8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chemeClr val="bg1">
                <a:lumMod val="75000"/>
                <a:lumOff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678" y="3543672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" name="TextBox 17">
            <a:extLst>
              <a:ext uri="{FF2B5EF4-FFF2-40B4-BE49-F238E27FC236}">
                <a16:creationId xmlns:a16="http://schemas.microsoft.com/office/drawing/2014/main" id="{73C32579-6DAF-6047-8362-29B7B8F2A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868" y="4106387"/>
            <a:ext cx="101634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Athena</a:t>
            </a:r>
          </a:p>
        </p:txBody>
      </p:sp>
      <p:cxnSp>
        <p:nvCxnSpPr>
          <p:cNvPr id="150" name="Elbow Connector 149">
            <a:extLst>
              <a:ext uri="{FF2B5EF4-FFF2-40B4-BE49-F238E27FC236}">
                <a16:creationId xmlns:a16="http://schemas.microsoft.com/office/drawing/2014/main" id="{61FAED00-5477-9D44-A4A2-36755A354D0F}"/>
              </a:ext>
            </a:extLst>
          </p:cNvPr>
          <p:cNvCxnSpPr>
            <a:cxnSpLocks/>
            <a:stCxn id="148" idx="3"/>
            <a:endCxn id="116" idx="1"/>
          </p:cNvCxnSpPr>
          <p:nvPr/>
        </p:nvCxnSpPr>
        <p:spPr>
          <a:xfrm>
            <a:off x="7327401" y="3809034"/>
            <a:ext cx="1423870" cy="778159"/>
          </a:xfrm>
          <a:prstGeom prst="bentConnector3">
            <a:avLst/>
          </a:prstGeom>
          <a:ln w="19050" cap="rnd">
            <a:solidFill>
              <a:schemeClr val="bg1">
                <a:lumMod val="75000"/>
                <a:lumOff val="25000"/>
              </a:schemeClr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9BABC0F8-CDCB-B24D-94C1-48AE47A45282}"/>
              </a:ext>
            </a:extLst>
          </p:cNvPr>
          <p:cNvCxnSpPr>
            <a:cxnSpLocks/>
          </p:cNvCxnSpPr>
          <p:nvPr/>
        </p:nvCxnSpPr>
        <p:spPr>
          <a:xfrm>
            <a:off x="5566718" y="2699169"/>
            <a:ext cx="0" cy="823701"/>
          </a:xfrm>
          <a:prstGeom prst="straightConnector1">
            <a:avLst/>
          </a:prstGeom>
          <a:ln w="19050" cap="rnd">
            <a:solidFill>
              <a:schemeClr val="accent4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Effective ORM Starts with a Business Analysis">
            <a:extLst>
              <a:ext uri="{FF2B5EF4-FFF2-40B4-BE49-F238E27FC236}">
                <a16:creationId xmlns:a16="http://schemas.microsoft.com/office/drawing/2014/main" id="{3CE28F35-8477-5D47-BFDF-799675F4ABE4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prstClr val="black"/>
              <a:schemeClr val="bg1">
                <a:lumMod val="75000"/>
                <a:lumOff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8558443" y="5206918"/>
            <a:ext cx="937496" cy="6221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3" name="Graphic 8">
            <a:extLst>
              <a:ext uri="{FF2B5EF4-FFF2-40B4-BE49-F238E27FC236}">
                <a16:creationId xmlns:a16="http://schemas.microsoft.com/office/drawing/2014/main" id="{0A66D8E3-81BA-8546-9D97-33037E12B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bg1">
                <a:lumMod val="75000"/>
                <a:lumOff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15" y="5277505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Box 9">
            <a:extLst>
              <a:ext uri="{FF2B5EF4-FFF2-40B4-BE49-F238E27FC236}">
                <a16:creationId xmlns:a16="http://schemas.microsoft.com/office/drawing/2014/main" id="{864D3430-C306-D940-AEAB-3EE19FD18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864" y="5826998"/>
            <a:ext cx="13810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S3</a:t>
            </a:r>
          </a:p>
        </p:txBody>
      </p:sp>
      <p:pic>
        <p:nvPicPr>
          <p:cNvPr id="155" name="Picture 154" descr="THE VIEW FROM FEZ: Child Rearing - Moroccan style">
            <a:extLst>
              <a:ext uri="{FF2B5EF4-FFF2-40B4-BE49-F238E27FC236}">
                <a16:creationId xmlns:a16="http://schemas.microsoft.com/office/drawing/2014/main" id="{083CCF3F-86BB-E14C-927F-4CB6C4B15F21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prstClr val="black"/>
              <a:schemeClr val="bg1">
                <a:lumMod val="75000"/>
                <a:lumOff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784863" y="4578103"/>
            <a:ext cx="751638" cy="614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6" name="Picture 155" descr="Attacco DDoS in Nuova Zelanda, problemi per i clienti ISP Spark ...">
            <a:extLst>
              <a:ext uri="{FF2B5EF4-FFF2-40B4-BE49-F238E27FC236}">
                <a16:creationId xmlns:a16="http://schemas.microsoft.com/office/drawing/2014/main" id="{736A3333-6E4F-3C4E-9BBA-5B4BA4670A3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6987079" y="1132111"/>
            <a:ext cx="728765" cy="428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970DE903-B238-7C44-A4A0-CD5BEAC472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0182" y="1311922"/>
            <a:ext cx="368357" cy="3683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4532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9">
            <a:extLst>
              <a:ext uri="{FF2B5EF4-FFF2-40B4-BE49-F238E27FC236}">
                <a16:creationId xmlns:a16="http://schemas.microsoft.com/office/drawing/2014/main" id="{553E7EAE-A6B6-1645-8085-901E5B6B6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53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2EB24A-10D2-384B-8E9B-FA59D6777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543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Streams</a:t>
            </a:r>
          </a:p>
        </p:txBody>
      </p:sp>
      <p:pic>
        <p:nvPicPr>
          <p:cNvPr id="19" name="Graphic 14">
            <a:extLst>
              <a:ext uri="{FF2B5EF4-FFF2-40B4-BE49-F238E27FC236}">
                <a16:creationId xmlns:a16="http://schemas.microsoft.com/office/drawing/2014/main" id="{BF9798B7-4795-C940-9265-1A1DF01FB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224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6">
            <a:extLst>
              <a:ext uri="{FF2B5EF4-FFF2-40B4-BE49-F238E27FC236}">
                <a16:creationId xmlns:a16="http://schemas.microsoft.com/office/drawing/2014/main" id="{724CC929-B166-384A-A85D-B612ABCD1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56" y="3538653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10">
            <a:extLst>
              <a:ext uri="{FF2B5EF4-FFF2-40B4-BE49-F238E27FC236}">
                <a16:creationId xmlns:a16="http://schemas.microsoft.com/office/drawing/2014/main" id="{E6E2C0DF-C0B8-2045-ADA9-808DD8348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387" y="4106387"/>
            <a:ext cx="13986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Glue</a:t>
            </a:r>
          </a:p>
        </p:txBody>
      </p:sp>
      <p:pic>
        <p:nvPicPr>
          <p:cNvPr id="22" name="Graphic 9">
            <a:extLst>
              <a:ext uri="{FF2B5EF4-FFF2-40B4-BE49-F238E27FC236}">
                <a16:creationId xmlns:a16="http://schemas.microsoft.com/office/drawing/2014/main" id="{00389BC6-1B8D-E44F-BD16-4EE134350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101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17">
            <a:extLst>
              <a:ext uri="{FF2B5EF4-FFF2-40B4-BE49-F238E27FC236}">
                <a16:creationId xmlns:a16="http://schemas.microsoft.com/office/drawing/2014/main" id="{8A480D13-310C-994C-9A05-8E6D65D33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841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Streams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AC1F9F-8FF4-7B4E-85F4-D99B0425597B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5770947" y="1904750"/>
            <a:ext cx="1315154" cy="0"/>
          </a:xfrm>
          <a:prstGeom prst="straightConnector1">
            <a:avLst/>
          </a:prstGeom>
          <a:ln w="19050" cap="rnd">
            <a:solidFill>
              <a:schemeClr val="accent4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34">
            <a:extLst>
              <a:ext uri="{FF2B5EF4-FFF2-40B4-BE49-F238E27FC236}">
                <a16:creationId xmlns:a16="http://schemas.microsoft.com/office/drawing/2014/main" id="{F75F7F9A-BA02-3A49-BE74-71F6B6518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809" y="2237504"/>
            <a:ext cx="13575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Analytics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192C30C5-1528-6642-B8EB-B1045C667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212" y="1395346"/>
            <a:ext cx="1413342" cy="276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Apache Flink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702A2FE-8A59-5542-8AE4-0166C1DD1F2E}"/>
              </a:ext>
            </a:extLst>
          </p:cNvPr>
          <p:cNvCxnSpPr>
            <a:cxnSpLocks/>
          </p:cNvCxnSpPr>
          <p:nvPr/>
        </p:nvCxnSpPr>
        <p:spPr>
          <a:xfrm>
            <a:off x="5566718" y="2699169"/>
            <a:ext cx="0" cy="823701"/>
          </a:xfrm>
          <a:prstGeom prst="straightConnector1">
            <a:avLst/>
          </a:prstGeom>
          <a:ln w="19050" cap="rnd">
            <a:solidFill>
              <a:schemeClr val="accent4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ttacco DDoS in Nuova Zelanda, problemi per i clienti ISP Spark ...">
            <a:extLst>
              <a:ext uri="{FF2B5EF4-FFF2-40B4-BE49-F238E27FC236}">
                <a16:creationId xmlns:a16="http://schemas.microsoft.com/office/drawing/2014/main" id="{C21268FF-F50C-F54C-9AD2-D6CC08A488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87079" y="1132111"/>
            <a:ext cx="728765" cy="428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1FDF711-0A30-CA45-9887-CD046E4BBC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0182" y="1311922"/>
            <a:ext cx="368357" cy="368357"/>
          </a:xfrm>
          <a:prstGeom prst="rect">
            <a:avLst/>
          </a:prstGeom>
          <a:effectLst/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8711F7-681E-FE4C-AD44-559675575BD6}"/>
              </a:ext>
            </a:extLst>
          </p:cNvPr>
          <p:cNvCxnSpPr>
            <a:cxnSpLocks/>
          </p:cNvCxnSpPr>
          <p:nvPr/>
        </p:nvCxnSpPr>
        <p:spPr>
          <a:xfrm>
            <a:off x="3837576" y="1904750"/>
            <a:ext cx="1402648" cy="0"/>
          </a:xfrm>
          <a:prstGeom prst="straightConnector1">
            <a:avLst/>
          </a:prstGeom>
          <a:ln w="19050" cap="rnd">
            <a:solidFill>
              <a:schemeClr val="accent4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99513D49-E7F6-8F44-B628-E1E3CE8DC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331"/>
          </a:xfrm>
          <a:effectLst/>
        </p:spPr>
        <p:txBody>
          <a:bodyPr/>
          <a:lstStyle/>
          <a:p>
            <a:r>
              <a:rPr lang="en-US" dirty="0"/>
              <a:t>Streaming </a:t>
            </a:r>
            <a:r>
              <a:rPr lang="en-US" dirty="0">
                <a:solidFill>
                  <a:schemeClr val="accent2"/>
                </a:solidFill>
              </a:rPr>
              <a:t>application</a:t>
            </a:r>
            <a:r>
              <a:rPr lang="en-US" dirty="0"/>
              <a:t> 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97DAA78-507F-144A-A4AA-2929D129F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759" y="304799"/>
            <a:ext cx="529920" cy="52992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1443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54E9EB-24F2-4D13-AF50-AF226C0FE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331"/>
          </a:xfrm>
        </p:spPr>
        <p:txBody>
          <a:bodyPr/>
          <a:lstStyle/>
          <a:p>
            <a:r>
              <a:rPr lang="en-US" dirty="0"/>
              <a:t>Shopping, shopping, and </a:t>
            </a:r>
            <a:r>
              <a:rPr lang="en-US" dirty="0">
                <a:solidFill>
                  <a:schemeClr val="accent2"/>
                </a:solidFill>
              </a:rPr>
              <a:t>more shopping!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03EEA70-36FD-4A3B-8048-BF21ED6962D5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381000" y="977900"/>
            <a:ext cx="11430000" cy="258532"/>
          </a:xfrm>
        </p:spPr>
        <p:txBody>
          <a:bodyPr vert="horz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  <a:defRPr sz="1200" b="1" i="0" kern="1200" cap="all" spc="300" baseline="0">
                <a:solidFill>
                  <a:srgbClr val="31C8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18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0858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314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End user standpoint</a:t>
            </a:r>
          </a:p>
        </p:txBody>
      </p:sp>
      <p:pic>
        <p:nvPicPr>
          <p:cNvPr id="6" name="Picture 5" descr="4 motivos para investir em uma solução corporativa de e-commerce - OverBR">
            <a:extLst>
              <a:ext uri="{FF2B5EF4-FFF2-40B4-BE49-F238E27FC236}">
                <a16:creationId xmlns:a16="http://schemas.microsoft.com/office/drawing/2014/main" id="{32E964A0-BEE3-FB40-958B-56CDB2091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65865" y="3080952"/>
            <a:ext cx="5060270" cy="32821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57FB67-712B-BB44-8FD8-BD7A725EE036}"/>
              </a:ext>
            </a:extLst>
          </p:cNvPr>
          <p:cNvSpPr txBox="1"/>
          <p:nvPr/>
        </p:nvSpPr>
        <p:spPr>
          <a:xfrm>
            <a:off x="1780634" y="4015600"/>
            <a:ext cx="1171796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/>
              <a:t>Good </a:t>
            </a:r>
            <a:r>
              <a:rPr lang="en-US" dirty="0">
                <a:solidFill>
                  <a:schemeClr val="accent2"/>
                </a:solidFill>
              </a:rPr>
              <a:t>deals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CBE43-AE81-9748-9878-1CE9F9BB1266}"/>
              </a:ext>
            </a:extLst>
          </p:cNvPr>
          <p:cNvSpPr txBox="1"/>
          <p:nvPr/>
        </p:nvSpPr>
        <p:spPr>
          <a:xfrm>
            <a:off x="869272" y="5355640"/>
            <a:ext cx="2627322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/>
              <a:t>Useful </a:t>
            </a:r>
            <a:r>
              <a:rPr lang="en-US" dirty="0">
                <a:solidFill>
                  <a:schemeClr val="accent2"/>
                </a:solidFill>
              </a:rPr>
              <a:t>recommendations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F4A2B-FA6D-694A-B326-CC0AAB739207}"/>
              </a:ext>
            </a:extLst>
          </p:cNvPr>
          <p:cNvSpPr txBox="1"/>
          <p:nvPr/>
        </p:nvSpPr>
        <p:spPr>
          <a:xfrm>
            <a:off x="9090163" y="4015600"/>
            <a:ext cx="1745671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/>
              <a:t>Quality </a:t>
            </a:r>
            <a:r>
              <a:rPr lang="en-US" dirty="0">
                <a:solidFill>
                  <a:schemeClr val="accent2"/>
                </a:solidFill>
              </a:rPr>
              <a:t>products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EF7E6-6DB2-804E-BA5F-9E90D138B322}"/>
              </a:ext>
            </a:extLst>
          </p:cNvPr>
          <p:cNvSpPr txBox="1"/>
          <p:nvPr/>
        </p:nvSpPr>
        <p:spPr>
          <a:xfrm>
            <a:off x="9295347" y="5355640"/>
            <a:ext cx="190757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/>
              <a:t>Competitive </a:t>
            </a:r>
            <a:r>
              <a:rPr lang="en-US" dirty="0">
                <a:solidFill>
                  <a:schemeClr val="accent2"/>
                </a:solidFill>
              </a:rPr>
              <a:t>price</a:t>
            </a:r>
          </a:p>
        </p:txBody>
      </p:sp>
      <p:pic>
        <p:nvPicPr>
          <p:cNvPr id="9" name="Picture 8" descr="Computer User Icon · Free image on Pixabay">
            <a:extLst>
              <a:ext uri="{FF2B5EF4-FFF2-40B4-BE49-F238E27FC236}">
                <a16:creationId xmlns:a16="http://schemas.microsoft.com/office/drawing/2014/main" id="{1BDCA973-CB26-6444-BD4A-660A0E88E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90598" y="1479831"/>
            <a:ext cx="1210803" cy="121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9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9">
            <a:extLst>
              <a:ext uri="{FF2B5EF4-FFF2-40B4-BE49-F238E27FC236}">
                <a16:creationId xmlns:a16="http://schemas.microsoft.com/office/drawing/2014/main" id="{553E7EAE-A6B6-1645-8085-901E5B6B6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53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2EB24A-10D2-384B-8E9B-FA59D6777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543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Streams</a:t>
            </a:r>
          </a:p>
        </p:txBody>
      </p:sp>
      <p:pic>
        <p:nvPicPr>
          <p:cNvPr id="19" name="Graphic 14">
            <a:extLst>
              <a:ext uri="{FF2B5EF4-FFF2-40B4-BE49-F238E27FC236}">
                <a16:creationId xmlns:a16="http://schemas.microsoft.com/office/drawing/2014/main" id="{BF9798B7-4795-C940-9265-1A1DF01FB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224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6">
            <a:extLst>
              <a:ext uri="{FF2B5EF4-FFF2-40B4-BE49-F238E27FC236}">
                <a16:creationId xmlns:a16="http://schemas.microsoft.com/office/drawing/2014/main" id="{724CC929-B166-384A-A85D-B612ABCD1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56" y="3538653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10">
            <a:extLst>
              <a:ext uri="{FF2B5EF4-FFF2-40B4-BE49-F238E27FC236}">
                <a16:creationId xmlns:a16="http://schemas.microsoft.com/office/drawing/2014/main" id="{E6E2C0DF-C0B8-2045-ADA9-808DD8348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387" y="4106387"/>
            <a:ext cx="13986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</a:t>
            </a:r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 </a:t>
            </a:r>
            <a: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Glue</a:t>
            </a:r>
          </a:p>
        </p:txBody>
      </p:sp>
      <p:pic>
        <p:nvPicPr>
          <p:cNvPr id="22" name="Graphic 9">
            <a:extLst>
              <a:ext uri="{FF2B5EF4-FFF2-40B4-BE49-F238E27FC236}">
                <a16:creationId xmlns:a16="http://schemas.microsoft.com/office/drawing/2014/main" id="{00389BC6-1B8D-E44F-BD16-4EE134350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101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17">
            <a:extLst>
              <a:ext uri="{FF2B5EF4-FFF2-40B4-BE49-F238E27FC236}">
                <a16:creationId xmlns:a16="http://schemas.microsoft.com/office/drawing/2014/main" id="{8A480D13-310C-994C-9A05-8E6D65D33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841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Streams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AC1F9F-8FF4-7B4E-85F4-D99B0425597B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5770947" y="1904750"/>
            <a:ext cx="1315154" cy="0"/>
          </a:xfrm>
          <a:prstGeom prst="straightConnector1">
            <a:avLst/>
          </a:prstGeom>
          <a:ln w="19050" cap="rnd">
            <a:solidFill>
              <a:schemeClr val="bg1">
                <a:lumMod val="75000"/>
                <a:lumOff val="25000"/>
              </a:schemeClr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34">
            <a:extLst>
              <a:ext uri="{FF2B5EF4-FFF2-40B4-BE49-F238E27FC236}">
                <a16:creationId xmlns:a16="http://schemas.microsoft.com/office/drawing/2014/main" id="{F75F7F9A-BA02-3A49-BE74-71F6B6518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809" y="2237504"/>
            <a:ext cx="13575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Analytics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192C30C5-1528-6642-B8EB-B1045C667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212" y="1395346"/>
            <a:ext cx="1413342" cy="276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Apache Flink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702A2FE-8A59-5542-8AE4-0166C1DD1F2E}"/>
              </a:ext>
            </a:extLst>
          </p:cNvPr>
          <p:cNvCxnSpPr>
            <a:cxnSpLocks/>
          </p:cNvCxnSpPr>
          <p:nvPr/>
        </p:nvCxnSpPr>
        <p:spPr>
          <a:xfrm>
            <a:off x="5566718" y="2699169"/>
            <a:ext cx="0" cy="823701"/>
          </a:xfrm>
          <a:prstGeom prst="straightConnector1">
            <a:avLst/>
          </a:prstGeom>
          <a:ln w="19050" cap="rnd">
            <a:solidFill>
              <a:schemeClr val="accent4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ttacco DDoS in Nuova Zelanda, problemi per i clienti ISP Spark ...">
            <a:extLst>
              <a:ext uri="{FF2B5EF4-FFF2-40B4-BE49-F238E27FC236}">
                <a16:creationId xmlns:a16="http://schemas.microsoft.com/office/drawing/2014/main" id="{C21268FF-F50C-F54C-9AD2-D6CC08A4881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87079" y="1132111"/>
            <a:ext cx="728765" cy="428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1FDF711-0A30-CA45-9887-CD046E4BBCF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0182" y="1311922"/>
            <a:ext cx="368357" cy="368357"/>
          </a:xfrm>
          <a:prstGeom prst="rect">
            <a:avLst/>
          </a:prstGeom>
          <a:effectLst/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8711F7-681E-FE4C-AD44-559675575BD6}"/>
              </a:ext>
            </a:extLst>
          </p:cNvPr>
          <p:cNvCxnSpPr>
            <a:cxnSpLocks/>
          </p:cNvCxnSpPr>
          <p:nvPr/>
        </p:nvCxnSpPr>
        <p:spPr>
          <a:xfrm>
            <a:off x="3837576" y="1904750"/>
            <a:ext cx="1402648" cy="0"/>
          </a:xfrm>
          <a:prstGeom prst="straightConnector1">
            <a:avLst/>
          </a:prstGeom>
          <a:ln w="19050" cap="rnd">
            <a:solidFill>
              <a:schemeClr val="accent4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F07DB620-6EC2-814A-B7A9-23935CC504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251" y="2680594"/>
            <a:ext cx="4489834" cy="3064880"/>
          </a:xfrm>
          <a:prstGeom prst="rect">
            <a:avLst/>
          </a:prstGeom>
          <a:effectLst/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6371122C-1E32-6B4E-B8D1-F5E4B07DE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331"/>
          </a:xfrm>
          <a:effectLst/>
        </p:spPr>
        <p:txBody>
          <a:bodyPr/>
          <a:lstStyle/>
          <a:p>
            <a:r>
              <a:rPr lang="en-US" dirty="0"/>
              <a:t>Streaming </a:t>
            </a:r>
            <a:r>
              <a:rPr lang="en-US" dirty="0">
                <a:solidFill>
                  <a:schemeClr val="accent2"/>
                </a:solidFill>
              </a:rPr>
              <a:t>application</a:t>
            </a:r>
            <a:r>
              <a:rPr lang="en-US" dirty="0"/>
              <a:t>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6765286-C94F-B541-94E9-F6067947F7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759" y="304799"/>
            <a:ext cx="529920" cy="52992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8010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F07DB620-6EC2-814A-B7A9-23935CC50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51" y="2680594"/>
            <a:ext cx="4489834" cy="30648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E991AEF-4414-F347-B8E0-8A37442B2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349" y="2680594"/>
            <a:ext cx="4489834" cy="183647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01DEB9B-AEBD-6B4D-968C-B46B7E5C7813}"/>
              </a:ext>
            </a:extLst>
          </p:cNvPr>
          <p:cNvSpPr/>
          <p:nvPr/>
        </p:nvSpPr>
        <p:spPr>
          <a:xfrm>
            <a:off x="360952" y="2680594"/>
            <a:ext cx="4498134" cy="3064880"/>
          </a:xfrm>
          <a:prstGeom prst="rect">
            <a:avLst/>
          </a:prstGeom>
          <a:solidFill>
            <a:schemeClr val="bg1">
              <a:lumMod val="75000"/>
              <a:lumOff val="25000"/>
              <a:alpha val="8376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6EFF15C0-F944-4B47-8914-F8748FE4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331"/>
          </a:xfrm>
        </p:spPr>
        <p:txBody>
          <a:bodyPr/>
          <a:lstStyle/>
          <a:p>
            <a:r>
              <a:rPr lang="en-US" dirty="0"/>
              <a:t>Streaming </a:t>
            </a:r>
            <a:r>
              <a:rPr lang="en-US" dirty="0">
                <a:solidFill>
                  <a:schemeClr val="accent2"/>
                </a:solidFill>
              </a:rPr>
              <a:t>application</a:t>
            </a:r>
            <a:r>
              <a:rPr lang="en-US" dirty="0"/>
              <a:t>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DDDFE0B-BFD8-C94C-AB47-742F392E4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759" y="304799"/>
            <a:ext cx="529920" cy="529920"/>
          </a:xfrm>
          <a:prstGeom prst="rect">
            <a:avLst/>
          </a:prstGeom>
        </p:spPr>
      </p:pic>
      <p:pic>
        <p:nvPicPr>
          <p:cNvPr id="36" name="Graphic 9">
            <a:extLst>
              <a:ext uri="{FF2B5EF4-FFF2-40B4-BE49-F238E27FC236}">
                <a16:creationId xmlns:a16="http://schemas.microsoft.com/office/drawing/2014/main" id="{E95FE849-B1A6-49FE-B889-4ADA6D29C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53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55E2101-EABE-4F47-8F4B-73C005646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543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Streams</a:t>
            </a:r>
          </a:p>
        </p:txBody>
      </p:sp>
      <p:pic>
        <p:nvPicPr>
          <p:cNvPr id="38" name="Graphic 14">
            <a:extLst>
              <a:ext uri="{FF2B5EF4-FFF2-40B4-BE49-F238E27FC236}">
                <a16:creationId xmlns:a16="http://schemas.microsoft.com/office/drawing/2014/main" id="{A1E7220D-69F2-4650-AA1C-CFC85C143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224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Graphic 6">
            <a:extLst>
              <a:ext uri="{FF2B5EF4-FFF2-40B4-BE49-F238E27FC236}">
                <a16:creationId xmlns:a16="http://schemas.microsoft.com/office/drawing/2014/main" id="{3478CBA1-DD8B-4169-AE5F-8CB0DBDBC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56" y="3538653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10">
            <a:extLst>
              <a:ext uri="{FF2B5EF4-FFF2-40B4-BE49-F238E27FC236}">
                <a16:creationId xmlns:a16="http://schemas.microsoft.com/office/drawing/2014/main" id="{F716918C-0C3F-427D-8793-AE2F4B8F5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387" y="4106387"/>
            <a:ext cx="13986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Glue</a:t>
            </a:r>
          </a:p>
        </p:txBody>
      </p:sp>
      <p:pic>
        <p:nvPicPr>
          <p:cNvPr id="41" name="Graphic 9">
            <a:extLst>
              <a:ext uri="{FF2B5EF4-FFF2-40B4-BE49-F238E27FC236}">
                <a16:creationId xmlns:a16="http://schemas.microsoft.com/office/drawing/2014/main" id="{DE01D4F5-EAA2-47AB-AF86-6BA681AC7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101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17">
            <a:extLst>
              <a:ext uri="{FF2B5EF4-FFF2-40B4-BE49-F238E27FC236}">
                <a16:creationId xmlns:a16="http://schemas.microsoft.com/office/drawing/2014/main" id="{036B2315-508D-4802-B303-3C2317DABD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841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Streams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69D09A4-1ACD-4F76-96D1-FD8A998AE4C9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5770947" y="1904750"/>
            <a:ext cx="1315154" cy="0"/>
          </a:xfrm>
          <a:prstGeom prst="straightConnector1">
            <a:avLst/>
          </a:prstGeom>
          <a:ln w="19050" cap="rnd">
            <a:solidFill>
              <a:schemeClr val="accent4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34">
            <a:extLst>
              <a:ext uri="{FF2B5EF4-FFF2-40B4-BE49-F238E27FC236}">
                <a16:creationId xmlns:a16="http://schemas.microsoft.com/office/drawing/2014/main" id="{52CAC482-6230-4738-B5DC-BF0A91B12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809" y="2237504"/>
            <a:ext cx="13575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Analytics</a:t>
            </a:r>
          </a:p>
        </p:txBody>
      </p:sp>
      <p:sp>
        <p:nvSpPr>
          <p:cNvPr id="45" name="TextBox 17">
            <a:extLst>
              <a:ext uri="{FF2B5EF4-FFF2-40B4-BE49-F238E27FC236}">
                <a16:creationId xmlns:a16="http://schemas.microsoft.com/office/drawing/2014/main" id="{A4CACCD9-B9D0-4CE8-AB5A-C7CF8ABCB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212" y="1395346"/>
            <a:ext cx="1413342" cy="276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Apache Flink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61F0D17-F6BA-450D-977E-50481FBD2A99}"/>
              </a:ext>
            </a:extLst>
          </p:cNvPr>
          <p:cNvCxnSpPr>
            <a:cxnSpLocks/>
          </p:cNvCxnSpPr>
          <p:nvPr/>
        </p:nvCxnSpPr>
        <p:spPr>
          <a:xfrm>
            <a:off x="5566718" y="2699169"/>
            <a:ext cx="0" cy="823701"/>
          </a:xfrm>
          <a:prstGeom prst="straightConnector1">
            <a:avLst/>
          </a:prstGeom>
          <a:ln w="19050" cap="rnd">
            <a:solidFill>
              <a:schemeClr val="accent4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Attacco DDoS in Nuova Zelanda, problemi per i clienti ISP Spark ...">
            <a:extLst>
              <a:ext uri="{FF2B5EF4-FFF2-40B4-BE49-F238E27FC236}">
                <a16:creationId xmlns:a16="http://schemas.microsoft.com/office/drawing/2014/main" id="{96507C41-707F-4D0B-AAF7-4A00E9BA74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987079" y="1132111"/>
            <a:ext cx="728765" cy="428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333C9B7-C1EF-4C11-BCEB-CB3456A1E3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0182" y="1311922"/>
            <a:ext cx="368357" cy="368357"/>
          </a:xfrm>
          <a:prstGeom prst="rect">
            <a:avLst/>
          </a:prstGeom>
          <a:effectLst/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87E57A-E9A0-45BF-A258-AE509FBC15F2}"/>
              </a:ext>
            </a:extLst>
          </p:cNvPr>
          <p:cNvCxnSpPr>
            <a:cxnSpLocks/>
          </p:cNvCxnSpPr>
          <p:nvPr/>
        </p:nvCxnSpPr>
        <p:spPr>
          <a:xfrm>
            <a:off x="3837576" y="1904750"/>
            <a:ext cx="1402648" cy="0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79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F07DB620-6EC2-814A-B7A9-23935CC50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51" y="2680594"/>
            <a:ext cx="4489834" cy="30648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E991AEF-4414-F347-B8E0-8A37442B2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349" y="2680594"/>
            <a:ext cx="4489834" cy="183647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01DEB9B-AEBD-6B4D-968C-B46B7E5C7813}"/>
              </a:ext>
            </a:extLst>
          </p:cNvPr>
          <p:cNvSpPr/>
          <p:nvPr/>
        </p:nvSpPr>
        <p:spPr>
          <a:xfrm>
            <a:off x="360952" y="2680594"/>
            <a:ext cx="4498134" cy="3064880"/>
          </a:xfrm>
          <a:prstGeom prst="rect">
            <a:avLst/>
          </a:prstGeom>
          <a:solidFill>
            <a:schemeClr val="bg1">
              <a:lumMod val="75000"/>
              <a:lumOff val="25000"/>
              <a:alpha val="8376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350B53-F7A7-2F4B-9ED7-FDCA25AEDE56}"/>
              </a:ext>
            </a:extLst>
          </p:cNvPr>
          <p:cNvSpPr/>
          <p:nvPr/>
        </p:nvSpPr>
        <p:spPr>
          <a:xfrm>
            <a:off x="6266049" y="2680594"/>
            <a:ext cx="4498134" cy="1836469"/>
          </a:xfrm>
          <a:prstGeom prst="rect">
            <a:avLst/>
          </a:prstGeom>
          <a:solidFill>
            <a:schemeClr val="bg1">
              <a:lumMod val="75000"/>
              <a:lumOff val="25000"/>
              <a:alpha val="8376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3C580D12-38AE-1848-8EBA-ADBF7D31A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331"/>
          </a:xfrm>
        </p:spPr>
        <p:txBody>
          <a:bodyPr/>
          <a:lstStyle/>
          <a:p>
            <a:r>
              <a:rPr lang="en-US" dirty="0"/>
              <a:t>Streaming </a:t>
            </a:r>
            <a:r>
              <a:rPr lang="en-US" dirty="0">
                <a:solidFill>
                  <a:schemeClr val="accent2"/>
                </a:solidFill>
              </a:rPr>
              <a:t>application</a:t>
            </a:r>
            <a:r>
              <a:rPr lang="en-US" dirty="0"/>
              <a:t>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36758F3-9857-2E4C-921A-6C1931B25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759" y="304799"/>
            <a:ext cx="529920" cy="529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B04BFB-1B69-EB43-9C6C-BBB875BB4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047" y="4517063"/>
            <a:ext cx="4489833" cy="1228411"/>
          </a:xfrm>
          <a:prstGeom prst="rect">
            <a:avLst/>
          </a:prstGeom>
        </p:spPr>
      </p:pic>
      <p:pic>
        <p:nvPicPr>
          <p:cNvPr id="34" name="Graphic 9">
            <a:extLst>
              <a:ext uri="{FF2B5EF4-FFF2-40B4-BE49-F238E27FC236}">
                <a16:creationId xmlns:a16="http://schemas.microsoft.com/office/drawing/2014/main" id="{18C9FB9A-4F6D-47D3-A5E0-FE787DBBD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53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D329FFD-DC44-452E-9387-BDD05CB05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543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solidFill>
                  <a:schemeClr val="bg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Streams</a:t>
            </a:r>
          </a:p>
        </p:txBody>
      </p:sp>
      <p:pic>
        <p:nvPicPr>
          <p:cNvPr id="41" name="Graphic 14">
            <a:extLst>
              <a:ext uri="{FF2B5EF4-FFF2-40B4-BE49-F238E27FC236}">
                <a16:creationId xmlns:a16="http://schemas.microsoft.com/office/drawing/2014/main" id="{D0D3310E-FCCA-49D2-B322-30180E108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224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Graphic 6">
            <a:extLst>
              <a:ext uri="{FF2B5EF4-FFF2-40B4-BE49-F238E27FC236}">
                <a16:creationId xmlns:a16="http://schemas.microsoft.com/office/drawing/2014/main" id="{FF131C05-E9D2-484F-998A-E60D302FA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56" y="3538653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10">
            <a:extLst>
              <a:ext uri="{FF2B5EF4-FFF2-40B4-BE49-F238E27FC236}">
                <a16:creationId xmlns:a16="http://schemas.microsoft.com/office/drawing/2014/main" id="{55574F34-C531-48BB-96DE-2F89C2DDE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387" y="4106387"/>
            <a:ext cx="13986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AWS Glue</a:t>
            </a:r>
          </a:p>
        </p:txBody>
      </p:sp>
      <p:pic>
        <p:nvPicPr>
          <p:cNvPr id="44" name="Graphic 9">
            <a:extLst>
              <a:ext uri="{FF2B5EF4-FFF2-40B4-BE49-F238E27FC236}">
                <a16:creationId xmlns:a16="http://schemas.microsoft.com/office/drawing/2014/main" id="{D8B79317-B58A-4DD5-891A-844FF2C29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101" y="1639388"/>
            <a:ext cx="530723" cy="530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17">
            <a:extLst>
              <a:ext uri="{FF2B5EF4-FFF2-40B4-BE49-F238E27FC236}">
                <a16:creationId xmlns:a16="http://schemas.microsoft.com/office/drawing/2014/main" id="{5C56C583-046E-466A-ADCB-4EF15C9A0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841" y="2237504"/>
            <a:ext cx="1413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Streams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255D699-E3A0-4B8E-ADF7-1592697D725D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>
            <a:off x="5770947" y="1904750"/>
            <a:ext cx="1315154" cy="0"/>
          </a:xfrm>
          <a:prstGeom prst="straightConnector1">
            <a:avLst/>
          </a:prstGeom>
          <a:ln w="19050" cap="rnd">
            <a:solidFill>
              <a:schemeClr val="accent4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34">
            <a:extLst>
              <a:ext uri="{FF2B5EF4-FFF2-40B4-BE49-F238E27FC236}">
                <a16:creationId xmlns:a16="http://schemas.microsoft.com/office/drawing/2014/main" id="{640DC664-90DB-42E0-90D1-58A96F363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809" y="2237504"/>
            <a:ext cx="13575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Amazon Kinesis</a:t>
            </a:r>
            <a:b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Data Analytics</a:t>
            </a:r>
          </a:p>
        </p:txBody>
      </p:sp>
      <p:sp>
        <p:nvSpPr>
          <p:cNvPr id="48" name="TextBox 17">
            <a:extLst>
              <a:ext uri="{FF2B5EF4-FFF2-40B4-BE49-F238E27FC236}">
                <a16:creationId xmlns:a16="http://schemas.microsoft.com/office/drawing/2014/main" id="{B0583476-8FA9-4717-8FC5-A0629CBFF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212" y="1395346"/>
            <a:ext cx="1413342" cy="276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sz="1200" dirty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Apache Flink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DB47344-96B2-414E-95EA-BF1E8866FC1C}"/>
              </a:ext>
            </a:extLst>
          </p:cNvPr>
          <p:cNvCxnSpPr>
            <a:cxnSpLocks/>
          </p:cNvCxnSpPr>
          <p:nvPr/>
        </p:nvCxnSpPr>
        <p:spPr>
          <a:xfrm>
            <a:off x="5566718" y="2699169"/>
            <a:ext cx="0" cy="823701"/>
          </a:xfrm>
          <a:prstGeom prst="straightConnector1">
            <a:avLst/>
          </a:prstGeom>
          <a:ln w="19050" cap="rnd">
            <a:solidFill>
              <a:schemeClr val="accent4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Attacco DDoS in Nuova Zelanda, problemi per i clienti ISP Spark ...">
            <a:extLst>
              <a:ext uri="{FF2B5EF4-FFF2-40B4-BE49-F238E27FC236}">
                <a16:creationId xmlns:a16="http://schemas.microsoft.com/office/drawing/2014/main" id="{1A9EE2D2-0FBA-4E3E-AC41-5DF1809B3D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987079" y="1132111"/>
            <a:ext cx="728765" cy="428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DB509BC-7E88-4FC1-A9F3-295FA864E6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0182" y="1311922"/>
            <a:ext cx="368357" cy="368357"/>
          </a:xfrm>
          <a:prstGeom prst="rect">
            <a:avLst/>
          </a:prstGeom>
          <a:effectLst/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7F7D31F-50EB-4435-8E4C-1D8D61BEDD77}"/>
              </a:ext>
            </a:extLst>
          </p:cNvPr>
          <p:cNvCxnSpPr>
            <a:cxnSpLocks/>
          </p:cNvCxnSpPr>
          <p:nvPr/>
        </p:nvCxnSpPr>
        <p:spPr>
          <a:xfrm>
            <a:off x="3837576" y="1904750"/>
            <a:ext cx="1402648" cy="0"/>
          </a:xfrm>
          <a:prstGeom prst="straightConnector1">
            <a:avLst/>
          </a:prstGeom>
          <a:ln w="19050" cap="rnd">
            <a:solidFill>
              <a:schemeClr val="bg2"/>
            </a:solidFill>
            <a:round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00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6 L 0.12969 0.462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84" y="2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18484FE-6B85-4080-B6F6-8579BF35D2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4650" y="3985115"/>
            <a:ext cx="3308350" cy="369332"/>
          </a:xfrm>
        </p:spPr>
        <p:txBody>
          <a:bodyPr/>
          <a:lstStyle/>
          <a:p>
            <a:r>
              <a:rPr lang="en-US" dirty="0"/>
              <a:t>Rohini Gaonkar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277E864-C07F-4317-BE10-ECBC1A95B8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61842" y="3960944"/>
            <a:ext cx="3308350" cy="369332"/>
          </a:xfrm>
        </p:spPr>
        <p:txBody>
          <a:bodyPr vert="horz" lIns="0" tIns="45720" rIns="0" bIns="45720" rtlCol="0" anchor="b" anchorCtr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/>
              <a:t>Suman Debnath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F3C898-761E-4341-B368-14D002B1DD2B}"/>
              </a:ext>
            </a:extLst>
          </p:cNvPr>
          <p:cNvSpPr txBox="1"/>
          <p:nvPr/>
        </p:nvSpPr>
        <p:spPr>
          <a:xfrm>
            <a:off x="849744" y="4471012"/>
            <a:ext cx="1949450" cy="77457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in/rohinigaonkar/</a:t>
            </a:r>
          </a:p>
          <a:p>
            <a:pPr marL="0" marR="0" lvl="0" indent="0" algn="l" defTabSz="914400" rtl="0" eaLnBrk="1" fontAlgn="auto" latinLnBrk="0" hangingPunct="1">
              <a:lnSpc>
                <a:spcPts val="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@rohini_gaonkar</a:t>
            </a:r>
          </a:p>
        </p:txBody>
      </p:sp>
      <p:pic>
        <p:nvPicPr>
          <p:cNvPr id="10" name="Picture 9" descr="File:LinkedIn logo initials.png - Wikipedia">
            <a:extLst>
              <a:ext uri="{FF2B5EF4-FFF2-40B4-BE49-F238E27FC236}">
                <a16:creationId xmlns:a16="http://schemas.microsoft.com/office/drawing/2014/main" id="{126301C5-8C3E-46EA-8046-200EE6323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4650" y="4520528"/>
            <a:ext cx="274320" cy="274320"/>
          </a:xfrm>
          <a:prstGeom prst="rect">
            <a:avLst/>
          </a:prstGeom>
        </p:spPr>
      </p:pic>
      <p:pic>
        <p:nvPicPr>
          <p:cNvPr id="11" name="Picture 10" descr="Download Logo Twitter Computer Business Icons Free Frame HQ PNG Image ...">
            <a:extLst>
              <a:ext uri="{FF2B5EF4-FFF2-40B4-BE49-F238E27FC236}">
                <a16:creationId xmlns:a16="http://schemas.microsoft.com/office/drawing/2014/main" id="{853B8D1C-1AF4-4DF4-B539-EFE513E6A8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08382" y="4911413"/>
            <a:ext cx="365760" cy="2743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FC0913-422C-4FA1-A546-7A75E03B3A53}"/>
              </a:ext>
            </a:extLst>
          </p:cNvPr>
          <p:cNvSpPr txBox="1"/>
          <p:nvPr/>
        </p:nvSpPr>
        <p:spPr>
          <a:xfrm>
            <a:off x="4265999" y="4593762"/>
            <a:ext cx="1949450" cy="63530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in/suman-d/</a:t>
            </a:r>
          </a:p>
          <a:p>
            <a:pPr marL="0" marR="0" lvl="0" indent="0" algn="l" defTabSz="914400" rtl="0" eaLnBrk="1" fontAlgn="auto" latinLnBrk="0" hangingPunct="1">
              <a:lnSpc>
                <a:spcPts val="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@_sumand</a:t>
            </a:r>
          </a:p>
        </p:txBody>
      </p:sp>
      <p:pic>
        <p:nvPicPr>
          <p:cNvPr id="14" name="Picture 13" descr="File:LinkedIn logo initials.png - Wikipedia">
            <a:extLst>
              <a:ext uri="{FF2B5EF4-FFF2-40B4-BE49-F238E27FC236}">
                <a16:creationId xmlns:a16="http://schemas.microsoft.com/office/drawing/2014/main" id="{777F7F40-25C3-476C-8F96-B3D95BF25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7904" y="4532831"/>
            <a:ext cx="274320" cy="274320"/>
          </a:xfrm>
          <a:prstGeom prst="rect">
            <a:avLst/>
          </a:prstGeom>
        </p:spPr>
      </p:pic>
      <p:pic>
        <p:nvPicPr>
          <p:cNvPr id="15" name="Picture 14" descr="Download Logo Twitter Computer Business Icons Free Frame HQ PNG Image ...">
            <a:extLst>
              <a:ext uri="{FF2B5EF4-FFF2-40B4-BE49-F238E27FC236}">
                <a16:creationId xmlns:a16="http://schemas.microsoft.com/office/drawing/2014/main" id="{268FE563-4BEC-4FE2-A525-E02CF197E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61842" y="4925102"/>
            <a:ext cx="36576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54E9EB-24F2-4D13-AF50-AF226C0FE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331"/>
          </a:xfrm>
        </p:spPr>
        <p:txBody>
          <a:bodyPr/>
          <a:lstStyle/>
          <a:p>
            <a:r>
              <a:rPr lang="en-US" dirty="0"/>
              <a:t>Shopping, shopping, and </a:t>
            </a:r>
            <a:r>
              <a:rPr lang="en-US" dirty="0">
                <a:solidFill>
                  <a:schemeClr val="accent2"/>
                </a:solidFill>
              </a:rPr>
              <a:t>more shopping!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34D02FF-48EE-46D3-A4D6-79F8CC56D71D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381000" y="977900"/>
            <a:ext cx="11430000" cy="258532"/>
          </a:xfrm>
        </p:spPr>
        <p:txBody>
          <a:bodyPr vert="horz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  <a:defRPr sz="1200" b="1" i="0" kern="1200" cap="all" spc="300" baseline="0">
                <a:solidFill>
                  <a:srgbClr val="31C8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18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0858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314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Organization standpoint</a:t>
            </a:r>
          </a:p>
        </p:txBody>
      </p:sp>
      <p:pic>
        <p:nvPicPr>
          <p:cNvPr id="6" name="Picture 5" descr="4 motivos para investir em uma solução corporativa de e-commerce - OverBR">
            <a:extLst>
              <a:ext uri="{FF2B5EF4-FFF2-40B4-BE49-F238E27FC236}">
                <a16:creationId xmlns:a16="http://schemas.microsoft.com/office/drawing/2014/main" id="{32E964A0-BEE3-FB40-958B-56CDB2091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65865" y="3080952"/>
            <a:ext cx="5060270" cy="32821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00A8E7-DD89-EF48-9BF9-64E42C707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984" y="1868440"/>
            <a:ext cx="966924" cy="861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5D2751-E00E-8942-9A64-D4F39EAB6B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85538"/>
            <a:ext cx="1045638" cy="9445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2230AA-81D5-4673-A9E3-BF49254A6E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28" y="4190999"/>
            <a:ext cx="2454694" cy="8231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5C8844-DE64-4D0F-B985-52002DACF8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775" y="4262979"/>
            <a:ext cx="2454694" cy="8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3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19115-6D05-8D4A-83D9-F422F8C54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Analytics platform for an </a:t>
            </a:r>
            <a:r>
              <a:rPr lang="en-GB" sz="4000" b="1" dirty="0">
                <a:solidFill>
                  <a:schemeClr val="accent2"/>
                </a:solidFill>
              </a:rPr>
              <a:t>ecommerce</a:t>
            </a:r>
            <a:r>
              <a:rPr lang="en-GB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51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5DB5-ED97-FD4D-96F0-5EB1A0F69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Analytics platform for an </a:t>
            </a:r>
            <a:r>
              <a:rPr lang="en-GB" sz="4000" b="1" dirty="0">
                <a:solidFill>
                  <a:schemeClr val="accent2"/>
                </a:solidFill>
              </a:rPr>
              <a:t>ecommerce</a:t>
            </a:r>
            <a:r>
              <a:rPr lang="en-GB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store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90FDB-D262-B84F-9B3D-5FD165F5284E}"/>
              </a:ext>
            </a:extLst>
          </p:cNvPr>
          <p:cNvSpPr txBox="1"/>
          <p:nvPr/>
        </p:nvSpPr>
        <p:spPr>
          <a:xfrm>
            <a:off x="311903" y="1771995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spc="-15" dirty="0">
                <a:solidFill>
                  <a:schemeClr val="accent4"/>
                </a:solidFill>
                <a:latin typeface="Amazon Ember Display" panose="020F0603020204020204" pitchFamily="34" charset="0"/>
                <a:cs typeface="Amazon Ember Display" panose="020F0603020204020204" pitchFamily="34" charset="0"/>
              </a:rPr>
              <a:t>Brand’s popularity</a:t>
            </a:r>
          </a:p>
        </p:txBody>
      </p:sp>
      <p:sp>
        <p:nvSpPr>
          <p:cNvPr id="10" name="Freeform 70">
            <a:extLst>
              <a:ext uri="{FF2B5EF4-FFF2-40B4-BE49-F238E27FC236}">
                <a16:creationId xmlns:a16="http://schemas.microsoft.com/office/drawing/2014/main" id="{AF2A32C3-22DD-914C-8783-1A8006F7B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5934" y="1606649"/>
            <a:ext cx="7404478" cy="5017898"/>
          </a:xfrm>
          <a:custGeom>
            <a:avLst/>
            <a:gdLst>
              <a:gd name="T0" fmla="*/ 7764642 w 11887"/>
              <a:gd name="T1" fmla="*/ 137193 h 8055"/>
              <a:gd name="T2" fmla="*/ 7764642 w 11887"/>
              <a:gd name="T3" fmla="*/ 137193 h 8055"/>
              <a:gd name="T4" fmla="*/ 6239934 w 11887"/>
              <a:gd name="T5" fmla="*/ 457962 h 8055"/>
              <a:gd name="T6" fmla="*/ 6239934 w 11887"/>
              <a:gd name="T7" fmla="*/ 457962 h 8055"/>
              <a:gd name="T8" fmla="*/ 4865476 w 11887"/>
              <a:gd name="T9" fmla="*/ 1921349 h 8055"/>
              <a:gd name="T10" fmla="*/ 4865476 w 11887"/>
              <a:gd name="T11" fmla="*/ 1921349 h 8055"/>
              <a:gd name="T12" fmla="*/ 2841679 w 11887"/>
              <a:gd name="T13" fmla="*/ 2311367 h 8055"/>
              <a:gd name="T14" fmla="*/ 2841679 w 11887"/>
              <a:gd name="T15" fmla="*/ 2311367 h 8055"/>
              <a:gd name="T16" fmla="*/ 1863749 w 11887"/>
              <a:gd name="T17" fmla="*/ 3788473 h 8055"/>
              <a:gd name="T18" fmla="*/ 1863749 w 11887"/>
              <a:gd name="T19" fmla="*/ 3788473 h 8055"/>
              <a:gd name="T20" fmla="*/ 626476 w 11887"/>
              <a:gd name="T21" fmla="*/ 3897574 h 8055"/>
              <a:gd name="T22" fmla="*/ 626476 w 11887"/>
              <a:gd name="T23" fmla="*/ 3897574 h 8055"/>
              <a:gd name="T24" fmla="*/ 52261 w 11887"/>
              <a:gd name="T25" fmla="*/ 5261660 h 8055"/>
              <a:gd name="T26" fmla="*/ 7764642 w 11887"/>
              <a:gd name="T27" fmla="*/ 5261660 h 8055"/>
              <a:gd name="T28" fmla="*/ 7764642 w 11887"/>
              <a:gd name="T29" fmla="*/ 137193 h 805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1887" h="8055">
                <a:moveTo>
                  <a:pt x="11886" y="210"/>
                </a:moveTo>
                <a:lnTo>
                  <a:pt x="11886" y="210"/>
                </a:lnTo>
                <a:cubicBezTo>
                  <a:pt x="11886" y="210"/>
                  <a:pt x="10630" y="0"/>
                  <a:pt x="9552" y="701"/>
                </a:cubicBezTo>
                <a:cubicBezTo>
                  <a:pt x="8200" y="1581"/>
                  <a:pt x="8541" y="2418"/>
                  <a:pt x="7448" y="2941"/>
                </a:cubicBezTo>
                <a:cubicBezTo>
                  <a:pt x="6385" y="3450"/>
                  <a:pt x="5384" y="2556"/>
                  <a:pt x="4350" y="3538"/>
                </a:cubicBezTo>
                <a:cubicBezTo>
                  <a:pt x="3410" y="4429"/>
                  <a:pt x="3669" y="5346"/>
                  <a:pt x="2853" y="5799"/>
                </a:cubicBezTo>
                <a:cubicBezTo>
                  <a:pt x="2376" y="6063"/>
                  <a:pt x="1735" y="5519"/>
                  <a:pt x="959" y="5966"/>
                </a:cubicBezTo>
                <a:cubicBezTo>
                  <a:pt x="0" y="6519"/>
                  <a:pt x="80" y="8054"/>
                  <a:pt x="80" y="8054"/>
                </a:cubicBezTo>
                <a:lnTo>
                  <a:pt x="11886" y="8054"/>
                </a:lnTo>
                <a:lnTo>
                  <a:pt x="11886" y="210"/>
                </a:lnTo>
              </a:path>
            </a:pathLst>
          </a:custGeom>
          <a:solidFill>
            <a:srgbClr val="A1DFF3">
              <a:alpha val="35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" name="Freeform 71">
            <a:extLst>
              <a:ext uri="{FF2B5EF4-FFF2-40B4-BE49-F238E27FC236}">
                <a16:creationId xmlns:a16="http://schemas.microsoft.com/office/drawing/2014/main" id="{090AF6AA-C4C4-C04C-BFA7-56DDBA5F8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5371" y="6621799"/>
            <a:ext cx="7355042" cy="236201"/>
          </a:xfrm>
          <a:custGeom>
            <a:avLst/>
            <a:gdLst>
              <a:gd name="T0" fmla="*/ 0 w 11808"/>
              <a:gd name="T1" fmla="*/ 247056 h 381"/>
              <a:gd name="T2" fmla="*/ 7712797 w 11808"/>
              <a:gd name="T3" fmla="*/ 247056 h 381"/>
              <a:gd name="T4" fmla="*/ 7712797 w 11808"/>
              <a:gd name="T5" fmla="*/ 0 h 381"/>
              <a:gd name="T6" fmla="*/ 0 w 11808"/>
              <a:gd name="T7" fmla="*/ 0 h 381"/>
              <a:gd name="T8" fmla="*/ 0 w 11808"/>
              <a:gd name="T9" fmla="*/ 247056 h 3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808" h="381">
                <a:moveTo>
                  <a:pt x="0" y="380"/>
                </a:moveTo>
                <a:lnTo>
                  <a:pt x="11807" y="380"/>
                </a:lnTo>
                <a:lnTo>
                  <a:pt x="11807" y="0"/>
                </a:lnTo>
                <a:lnTo>
                  <a:pt x="0" y="0"/>
                </a:lnTo>
                <a:lnTo>
                  <a:pt x="0" y="380"/>
                </a:lnTo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762E03E-1518-7D4B-BF67-E999F74E4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7272" y="2433352"/>
            <a:ext cx="6264070" cy="1597853"/>
          </a:xfrm>
          <a:custGeom>
            <a:avLst/>
            <a:gdLst>
              <a:gd name="connsiteX0" fmla="*/ 12246478 w 12528140"/>
              <a:gd name="connsiteY0" fmla="*/ 2752013 h 3195705"/>
              <a:gd name="connsiteX1" fmla="*/ 12366122 w 12528140"/>
              <a:gd name="connsiteY1" fmla="*/ 2752013 h 3195705"/>
              <a:gd name="connsiteX2" fmla="*/ 12366122 w 12528140"/>
              <a:gd name="connsiteY2" fmla="*/ 2914035 h 3195705"/>
              <a:gd name="connsiteX3" fmla="*/ 12528140 w 12528140"/>
              <a:gd name="connsiteY3" fmla="*/ 2914035 h 3195705"/>
              <a:gd name="connsiteX4" fmla="*/ 12528140 w 12528140"/>
              <a:gd name="connsiteY4" fmla="*/ 3033683 h 3195705"/>
              <a:gd name="connsiteX5" fmla="*/ 12366122 w 12528140"/>
              <a:gd name="connsiteY5" fmla="*/ 3033683 h 3195705"/>
              <a:gd name="connsiteX6" fmla="*/ 12366122 w 12528140"/>
              <a:gd name="connsiteY6" fmla="*/ 3195705 h 3195705"/>
              <a:gd name="connsiteX7" fmla="*/ 12246478 w 12528140"/>
              <a:gd name="connsiteY7" fmla="*/ 3195705 h 3195705"/>
              <a:gd name="connsiteX8" fmla="*/ 12246478 w 12528140"/>
              <a:gd name="connsiteY8" fmla="*/ 3033683 h 3195705"/>
              <a:gd name="connsiteX9" fmla="*/ 12084460 w 12528140"/>
              <a:gd name="connsiteY9" fmla="*/ 3033683 h 3195705"/>
              <a:gd name="connsiteX10" fmla="*/ 12084460 w 12528140"/>
              <a:gd name="connsiteY10" fmla="*/ 2914035 h 3195705"/>
              <a:gd name="connsiteX11" fmla="*/ 12246478 w 12528140"/>
              <a:gd name="connsiteY11" fmla="*/ 2914035 h 3195705"/>
              <a:gd name="connsiteX12" fmla="*/ 242370 w 12528140"/>
              <a:gd name="connsiteY12" fmla="*/ 2263136 h 3195705"/>
              <a:gd name="connsiteX13" fmla="*/ 421024 w 12528140"/>
              <a:gd name="connsiteY13" fmla="*/ 2263136 h 3195705"/>
              <a:gd name="connsiteX14" fmla="*/ 421024 w 12528140"/>
              <a:gd name="connsiteY14" fmla="*/ 2505056 h 3195705"/>
              <a:gd name="connsiteX15" fmla="*/ 663395 w 12528140"/>
              <a:gd name="connsiteY15" fmla="*/ 2505056 h 3195705"/>
              <a:gd name="connsiteX16" fmla="*/ 663395 w 12528140"/>
              <a:gd name="connsiteY16" fmla="*/ 2683379 h 3195705"/>
              <a:gd name="connsiteX17" fmla="*/ 421024 w 12528140"/>
              <a:gd name="connsiteY17" fmla="*/ 2683379 h 3195705"/>
              <a:gd name="connsiteX18" fmla="*/ 421024 w 12528140"/>
              <a:gd name="connsiteY18" fmla="*/ 2926546 h 3195705"/>
              <a:gd name="connsiteX19" fmla="*/ 242370 w 12528140"/>
              <a:gd name="connsiteY19" fmla="*/ 2926546 h 3195705"/>
              <a:gd name="connsiteX20" fmla="*/ 242370 w 12528140"/>
              <a:gd name="connsiteY20" fmla="*/ 2683379 h 3195705"/>
              <a:gd name="connsiteX21" fmla="*/ 0 w 12528140"/>
              <a:gd name="connsiteY21" fmla="*/ 2683379 h 3195705"/>
              <a:gd name="connsiteX22" fmla="*/ 0 w 12528140"/>
              <a:gd name="connsiteY22" fmla="*/ 2505056 h 3195705"/>
              <a:gd name="connsiteX23" fmla="*/ 242370 w 12528140"/>
              <a:gd name="connsiteY23" fmla="*/ 2505056 h 3195705"/>
              <a:gd name="connsiteX24" fmla="*/ 8807900 w 12528140"/>
              <a:gd name="connsiteY24" fmla="*/ 0 h 3195705"/>
              <a:gd name="connsiteX25" fmla="*/ 8928790 w 12528140"/>
              <a:gd name="connsiteY25" fmla="*/ 0 h 3195705"/>
              <a:gd name="connsiteX26" fmla="*/ 8928790 w 12528140"/>
              <a:gd name="connsiteY26" fmla="*/ 162022 h 3195705"/>
              <a:gd name="connsiteX27" fmla="*/ 9089562 w 12528140"/>
              <a:gd name="connsiteY27" fmla="*/ 162022 h 3195705"/>
              <a:gd name="connsiteX28" fmla="*/ 9089562 w 12528140"/>
              <a:gd name="connsiteY28" fmla="*/ 281668 h 3195705"/>
              <a:gd name="connsiteX29" fmla="*/ 8928790 w 12528140"/>
              <a:gd name="connsiteY29" fmla="*/ 281668 h 3195705"/>
              <a:gd name="connsiteX30" fmla="*/ 8928790 w 12528140"/>
              <a:gd name="connsiteY30" fmla="*/ 443690 h 3195705"/>
              <a:gd name="connsiteX31" fmla="*/ 8807900 w 12528140"/>
              <a:gd name="connsiteY31" fmla="*/ 443690 h 3195705"/>
              <a:gd name="connsiteX32" fmla="*/ 8807900 w 12528140"/>
              <a:gd name="connsiteY32" fmla="*/ 281668 h 3195705"/>
              <a:gd name="connsiteX33" fmla="*/ 8645882 w 12528140"/>
              <a:gd name="connsiteY33" fmla="*/ 281668 h 3195705"/>
              <a:gd name="connsiteX34" fmla="*/ 8645882 w 12528140"/>
              <a:gd name="connsiteY34" fmla="*/ 162022 h 3195705"/>
              <a:gd name="connsiteX35" fmla="*/ 8807900 w 12528140"/>
              <a:gd name="connsiteY35" fmla="*/ 162022 h 3195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528140" h="3195705">
                <a:moveTo>
                  <a:pt x="12246478" y="2752013"/>
                </a:moveTo>
                <a:lnTo>
                  <a:pt x="12366122" y="2752013"/>
                </a:lnTo>
                <a:lnTo>
                  <a:pt x="12366122" y="2914035"/>
                </a:lnTo>
                <a:lnTo>
                  <a:pt x="12528140" y="2914035"/>
                </a:lnTo>
                <a:lnTo>
                  <a:pt x="12528140" y="3033683"/>
                </a:lnTo>
                <a:lnTo>
                  <a:pt x="12366122" y="3033683"/>
                </a:lnTo>
                <a:lnTo>
                  <a:pt x="12366122" y="3195705"/>
                </a:lnTo>
                <a:lnTo>
                  <a:pt x="12246478" y="3195705"/>
                </a:lnTo>
                <a:lnTo>
                  <a:pt x="12246478" y="3033683"/>
                </a:lnTo>
                <a:lnTo>
                  <a:pt x="12084460" y="3033683"/>
                </a:lnTo>
                <a:lnTo>
                  <a:pt x="12084460" y="2914035"/>
                </a:lnTo>
                <a:lnTo>
                  <a:pt x="12246478" y="2914035"/>
                </a:lnTo>
                <a:close/>
                <a:moveTo>
                  <a:pt x="242370" y="2263136"/>
                </a:moveTo>
                <a:lnTo>
                  <a:pt x="421024" y="2263136"/>
                </a:lnTo>
                <a:lnTo>
                  <a:pt x="421024" y="2505056"/>
                </a:lnTo>
                <a:lnTo>
                  <a:pt x="663395" y="2505056"/>
                </a:lnTo>
                <a:lnTo>
                  <a:pt x="663395" y="2683379"/>
                </a:lnTo>
                <a:lnTo>
                  <a:pt x="421024" y="2683379"/>
                </a:lnTo>
                <a:lnTo>
                  <a:pt x="421024" y="2926546"/>
                </a:lnTo>
                <a:lnTo>
                  <a:pt x="242370" y="2926546"/>
                </a:lnTo>
                <a:lnTo>
                  <a:pt x="242370" y="2683379"/>
                </a:lnTo>
                <a:lnTo>
                  <a:pt x="0" y="2683379"/>
                </a:lnTo>
                <a:lnTo>
                  <a:pt x="0" y="2505056"/>
                </a:lnTo>
                <a:lnTo>
                  <a:pt x="242370" y="2505056"/>
                </a:lnTo>
                <a:close/>
                <a:moveTo>
                  <a:pt x="8807900" y="0"/>
                </a:moveTo>
                <a:lnTo>
                  <a:pt x="8928790" y="0"/>
                </a:lnTo>
                <a:lnTo>
                  <a:pt x="8928790" y="162022"/>
                </a:lnTo>
                <a:lnTo>
                  <a:pt x="9089562" y="162022"/>
                </a:lnTo>
                <a:lnTo>
                  <a:pt x="9089562" y="281668"/>
                </a:lnTo>
                <a:lnTo>
                  <a:pt x="8928790" y="281668"/>
                </a:lnTo>
                <a:lnTo>
                  <a:pt x="8928790" y="443690"/>
                </a:lnTo>
                <a:lnTo>
                  <a:pt x="8807900" y="443690"/>
                </a:lnTo>
                <a:lnTo>
                  <a:pt x="8807900" y="281668"/>
                </a:lnTo>
                <a:lnTo>
                  <a:pt x="8645882" y="281668"/>
                </a:lnTo>
                <a:lnTo>
                  <a:pt x="8645882" y="162022"/>
                </a:lnTo>
                <a:lnTo>
                  <a:pt x="8807900" y="162022"/>
                </a:lnTo>
                <a:close/>
              </a:path>
            </a:pathLst>
          </a:custGeom>
          <a:solidFill>
            <a:srgbClr val="0553AD">
              <a:alpha val="50000"/>
            </a:srgb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2ADB7BA-6920-1E40-BDD6-5AE4AF67C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232" y="2523986"/>
            <a:ext cx="7088011" cy="2589348"/>
          </a:xfrm>
          <a:custGeom>
            <a:avLst/>
            <a:gdLst>
              <a:gd name="connsiteX0" fmla="*/ 162018 w 14176021"/>
              <a:gd name="connsiteY0" fmla="*/ 4735004 h 5178696"/>
              <a:gd name="connsiteX1" fmla="*/ 281662 w 14176021"/>
              <a:gd name="connsiteY1" fmla="*/ 4735004 h 5178696"/>
              <a:gd name="connsiteX2" fmla="*/ 281662 w 14176021"/>
              <a:gd name="connsiteY2" fmla="*/ 4897026 h 5178696"/>
              <a:gd name="connsiteX3" fmla="*/ 443681 w 14176021"/>
              <a:gd name="connsiteY3" fmla="*/ 4897026 h 5178696"/>
              <a:gd name="connsiteX4" fmla="*/ 443681 w 14176021"/>
              <a:gd name="connsiteY4" fmla="*/ 5016673 h 5178696"/>
              <a:gd name="connsiteX5" fmla="*/ 281662 w 14176021"/>
              <a:gd name="connsiteY5" fmla="*/ 5016673 h 5178696"/>
              <a:gd name="connsiteX6" fmla="*/ 281662 w 14176021"/>
              <a:gd name="connsiteY6" fmla="*/ 5178696 h 5178696"/>
              <a:gd name="connsiteX7" fmla="*/ 162018 w 14176021"/>
              <a:gd name="connsiteY7" fmla="*/ 5178696 h 5178696"/>
              <a:gd name="connsiteX8" fmla="*/ 162018 w 14176021"/>
              <a:gd name="connsiteY8" fmla="*/ 5016673 h 5178696"/>
              <a:gd name="connsiteX9" fmla="*/ 0 w 14176021"/>
              <a:gd name="connsiteY9" fmla="*/ 5016673 h 5178696"/>
              <a:gd name="connsiteX10" fmla="*/ 0 w 14176021"/>
              <a:gd name="connsiteY10" fmla="*/ 4897026 h 5178696"/>
              <a:gd name="connsiteX11" fmla="*/ 162018 w 14176021"/>
              <a:gd name="connsiteY11" fmla="*/ 4897026 h 5178696"/>
              <a:gd name="connsiteX12" fmla="*/ 13894359 w 14176021"/>
              <a:gd name="connsiteY12" fmla="*/ 0 h 5178696"/>
              <a:gd name="connsiteX13" fmla="*/ 14014003 w 14176021"/>
              <a:gd name="connsiteY13" fmla="*/ 0 h 5178696"/>
              <a:gd name="connsiteX14" fmla="*/ 14014003 w 14176021"/>
              <a:gd name="connsiteY14" fmla="*/ 162022 h 5178696"/>
              <a:gd name="connsiteX15" fmla="*/ 14176021 w 14176021"/>
              <a:gd name="connsiteY15" fmla="*/ 162022 h 5178696"/>
              <a:gd name="connsiteX16" fmla="*/ 14176021 w 14176021"/>
              <a:gd name="connsiteY16" fmla="*/ 281670 h 5178696"/>
              <a:gd name="connsiteX17" fmla="*/ 14014003 w 14176021"/>
              <a:gd name="connsiteY17" fmla="*/ 281670 h 5178696"/>
              <a:gd name="connsiteX18" fmla="*/ 14014003 w 14176021"/>
              <a:gd name="connsiteY18" fmla="*/ 443692 h 5178696"/>
              <a:gd name="connsiteX19" fmla="*/ 13894359 w 14176021"/>
              <a:gd name="connsiteY19" fmla="*/ 443692 h 5178696"/>
              <a:gd name="connsiteX20" fmla="*/ 13894359 w 14176021"/>
              <a:gd name="connsiteY20" fmla="*/ 281670 h 5178696"/>
              <a:gd name="connsiteX21" fmla="*/ 13732341 w 14176021"/>
              <a:gd name="connsiteY21" fmla="*/ 281670 h 5178696"/>
              <a:gd name="connsiteX22" fmla="*/ 13732341 w 14176021"/>
              <a:gd name="connsiteY22" fmla="*/ 162022 h 5178696"/>
              <a:gd name="connsiteX23" fmla="*/ 13894359 w 14176021"/>
              <a:gd name="connsiteY23" fmla="*/ 162022 h 5178696"/>
              <a:gd name="connsiteX24" fmla="*/ 3199609 w 14176021"/>
              <a:gd name="connsiteY24" fmla="*/ 0 h 5178696"/>
              <a:gd name="connsiteX25" fmla="*/ 3318007 w 14176021"/>
              <a:gd name="connsiteY25" fmla="*/ 0 h 5178696"/>
              <a:gd name="connsiteX26" fmla="*/ 3318007 w 14176021"/>
              <a:gd name="connsiteY26" fmla="*/ 162022 h 5178696"/>
              <a:gd name="connsiteX27" fmla="*/ 3481273 w 14176021"/>
              <a:gd name="connsiteY27" fmla="*/ 162022 h 5178696"/>
              <a:gd name="connsiteX28" fmla="*/ 3481273 w 14176021"/>
              <a:gd name="connsiteY28" fmla="*/ 281670 h 5178696"/>
              <a:gd name="connsiteX29" fmla="*/ 3318007 w 14176021"/>
              <a:gd name="connsiteY29" fmla="*/ 281670 h 5178696"/>
              <a:gd name="connsiteX30" fmla="*/ 3318007 w 14176021"/>
              <a:gd name="connsiteY30" fmla="*/ 443692 h 5178696"/>
              <a:gd name="connsiteX31" fmla="*/ 3199609 w 14176021"/>
              <a:gd name="connsiteY31" fmla="*/ 443692 h 5178696"/>
              <a:gd name="connsiteX32" fmla="*/ 3199609 w 14176021"/>
              <a:gd name="connsiteY32" fmla="*/ 281670 h 5178696"/>
              <a:gd name="connsiteX33" fmla="*/ 3037590 w 14176021"/>
              <a:gd name="connsiteY33" fmla="*/ 281670 h 5178696"/>
              <a:gd name="connsiteX34" fmla="*/ 3037590 w 14176021"/>
              <a:gd name="connsiteY34" fmla="*/ 162022 h 5178696"/>
              <a:gd name="connsiteX35" fmla="*/ 3199609 w 14176021"/>
              <a:gd name="connsiteY35" fmla="*/ 162022 h 5178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176021" h="5178696">
                <a:moveTo>
                  <a:pt x="162018" y="4735004"/>
                </a:moveTo>
                <a:lnTo>
                  <a:pt x="281662" y="4735004"/>
                </a:lnTo>
                <a:lnTo>
                  <a:pt x="281662" y="4897026"/>
                </a:lnTo>
                <a:lnTo>
                  <a:pt x="443681" y="4897026"/>
                </a:lnTo>
                <a:lnTo>
                  <a:pt x="443681" y="5016673"/>
                </a:lnTo>
                <a:lnTo>
                  <a:pt x="281662" y="5016673"/>
                </a:lnTo>
                <a:lnTo>
                  <a:pt x="281662" y="5178696"/>
                </a:lnTo>
                <a:lnTo>
                  <a:pt x="162018" y="5178696"/>
                </a:lnTo>
                <a:lnTo>
                  <a:pt x="162018" y="5016673"/>
                </a:lnTo>
                <a:lnTo>
                  <a:pt x="0" y="5016673"/>
                </a:lnTo>
                <a:lnTo>
                  <a:pt x="0" y="4897026"/>
                </a:lnTo>
                <a:lnTo>
                  <a:pt x="162018" y="4897026"/>
                </a:lnTo>
                <a:close/>
                <a:moveTo>
                  <a:pt x="13894359" y="0"/>
                </a:moveTo>
                <a:lnTo>
                  <a:pt x="14014003" y="0"/>
                </a:lnTo>
                <a:lnTo>
                  <a:pt x="14014003" y="162022"/>
                </a:lnTo>
                <a:lnTo>
                  <a:pt x="14176021" y="162022"/>
                </a:lnTo>
                <a:lnTo>
                  <a:pt x="14176021" y="281670"/>
                </a:lnTo>
                <a:lnTo>
                  <a:pt x="14014003" y="281670"/>
                </a:lnTo>
                <a:lnTo>
                  <a:pt x="14014003" y="443692"/>
                </a:lnTo>
                <a:lnTo>
                  <a:pt x="13894359" y="443692"/>
                </a:lnTo>
                <a:lnTo>
                  <a:pt x="13894359" y="281670"/>
                </a:lnTo>
                <a:lnTo>
                  <a:pt x="13732341" y="281670"/>
                </a:lnTo>
                <a:lnTo>
                  <a:pt x="13732341" y="162022"/>
                </a:lnTo>
                <a:lnTo>
                  <a:pt x="13894359" y="162022"/>
                </a:lnTo>
                <a:close/>
                <a:moveTo>
                  <a:pt x="3199609" y="0"/>
                </a:moveTo>
                <a:lnTo>
                  <a:pt x="3318007" y="0"/>
                </a:lnTo>
                <a:lnTo>
                  <a:pt x="3318007" y="162022"/>
                </a:lnTo>
                <a:lnTo>
                  <a:pt x="3481273" y="162022"/>
                </a:lnTo>
                <a:lnTo>
                  <a:pt x="3481273" y="281670"/>
                </a:lnTo>
                <a:lnTo>
                  <a:pt x="3318007" y="281670"/>
                </a:lnTo>
                <a:lnTo>
                  <a:pt x="3318007" y="443692"/>
                </a:lnTo>
                <a:lnTo>
                  <a:pt x="3199609" y="443692"/>
                </a:lnTo>
                <a:lnTo>
                  <a:pt x="3199609" y="281670"/>
                </a:lnTo>
                <a:lnTo>
                  <a:pt x="3037590" y="281670"/>
                </a:lnTo>
                <a:lnTo>
                  <a:pt x="3037590" y="162022"/>
                </a:lnTo>
                <a:lnTo>
                  <a:pt x="3199609" y="162022"/>
                </a:lnTo>
                <a:close/>
              </a:path>
            </a:pathLst>
          </a:custGeom>
          <a:solidFill>
            <a:srgbClr val="FB971F">
              <a:alpha val="50000"/>
            </a:srgb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" name="Freeform 78">
            <a:extLst>
              <a:ext uri="{FF2B5EF4-FFF2-40B4-BE49-F238E27FC236}">
                <a16:creationId xmlns:a16="http://schemas.microsoft.com/office/drawing/2014/main" id="{B47AC04C-AA7A-3041-8A9C-30FA64B90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2060" y="4290002"/>
            <a:ext cx="343308" cy="343315"/>
          </a:xfrm>
          <a:custGeom>
            <a:avLst/>
            <a:gdLst>
              <a:gd name="T0" fmla="*/ 264637 w 551"/>
              <a:gd name="T1" fmla="*/ 221259 h 550"/>
              <a:gd name="T2" fmla="*/ 264637 w 551"/>
              <a:gd name="T3" fmla="*/ 221259 h 550"/>
              <a:gd name="T4" fmla="*/ 139179 w 551"/>
              <a:gd name="T5" fmla="*/ 264464 h 550"/>
              <a:gd name="T6" fmla="*/ 139179 w 551"/>
              <a:gd name="T7" fmla="*/ 264464 h 550"/>
              <a:gd name="T8" fmla="*/ 95400 w 551"/>
              <a:gd name="T9" fmla="*/ 138123 h 550"/>
              <a:gd name="T10" fmla="*/ 95400 w 551"/>
              <a:gd name="T11" fmla="*/ 138123 h 550"/>
              <a:gd name="T12" fmla="*/ 221511 w 551"/>
              <a:gd name="T13" fmla="*/ 94919 h 550"/>
              <a:gd name="T14" fmla="*/ 221511 w 551"/>
              <a:gd name="T15" fmla="*/ 94919 h 550"/>
              <a:gd name="T16" fmla="*/ 264637 w 551"/>
              <a:gd name="T17" fmla="*/ 221259 h 550"/>
              <a:gd name="T18" fmla="*/ 282279 w 551"/>
              <a:gd name="T19" fmla="*/ 27494 h 550"/>
              <a:gd name="T20" fmla="*/ 237193 w 551"/>
              <a:gd name="T21" fmla="*/ 5237 h 550"/>
              <a:gd name="T22" fmla="*/ 216937 w 551"/>
              <a:gd name="T23" fmla="*/ 45823 h 550"/>
              <a:gd name="T24" fmla="*/ 216937 w 551"/>
              <a:gd name="T25" fmla="*/ 45823 h 550"/>
              <a:gd name="T26" fmla="*/ 159436 w 551"/>
              <a:gd name="T27" fmla="*/ 43204 h 550"/>
              <a:gd name="T28" fmla="*/ 145060 w 551"/>
              <a:gd name="T29" fmla="*/ 0 h 550"/>
              <a:gd name="T30" fmla="*/ 96707 w 551"/>
              <a:gd name="T31" fmla="*/ 16365 h 550"/>
              <a:gd name="T32" fmla="*/ 112389 w 551"/>
              <a:gd name="T33" fmla="*/ 59570 h 550"/>
              <a:gd name="T34" fmla="*/ 112389 w 551"/>
              <a:gd name="T35" fmla="*/ 59570 h 550"/>
              <a:gd name="T36" fmla="*/ 69263 w 551"/>
              <a:gd name="T37" fmla="*/ 96883 h 550"/>
              <a:gd name="T38" fmla="*/ 28097 w 551"/>
              <a:gd name="T39" fmla="*/ 77244 h 550"/>
              <a:gd name="T40" fmla="*/ 5881 w 551"/>
              <a:gd name="T41" fmla="*/ 122413 h 550"/>
              <a:gd name="T42" fmla="*/ 47047 w 551"/>
              <a:gd name="T43" fmla="*/ 142706 h 550"/>
              <a:gd name="T44" fmla="*/ 47047 w 551"/>
              <a:gd name="T45" fmla="*/ 142706 h 550"/>
              <a:gd name="T46" fmla="*/ 43126 w 551"/>
              <a:gd name="T47" fmla="*/ 199657 h 550"/>
              <a:gd name="T48" fmla="*/ 0 w 551"/>
              <a:gd name="T49" fmla="*/ 214058 h 550"/>
              <a:gd name="T50" fmla="*/ 16336 w 551"/>
              <a:gd name="T51" fmla="*/ 262500 h 550"/>
              <a:gd name="T52" fmla="*/ 60115 w 551"/>
              <a:gd name="T53" fmla="*/ 247444 h 550"/>
              <a:gd name="T54" fmla="*/ 60115 w 551"/>
              <a:gd name="T55" fmla="*/ 247444 h 550"/>
              <a:gd name="T56" fmla="*/ 97360 w 551"/>
              <a:gd name="T57" fmla="*/ 289993 h 550"/>
              <a:gd name="T58" fmla="*/ 77104 w 551"/>
              <a:gd name="T59" fmla="*/ 331234 h 550"/>
              <a:gd name="T60" fmla="*/ 122190 w 551"/>
              <a:gd name="T61" fmla="*/ 353491 h 550"/>
              <a:gd name="T62" fmla="*/ 142447 w 551"/>
              <a:gd name="T63" fmla="*/ 312905 h 550"/>
              <a:gd name="T64" fmla="*/ 142447 w 551"/>
              <a:gd name="T65" fmla="*/ 312905 h 550"/>
              <a:gd name="T66" fmla="*/ 199948 w 551"/>
              <a:gd name="T67" fmla="*/ 316833 h 550"/>
              <a:gd name="T68" fmla="*/ 214323 w 551"/>
              <a:gd name="T69" fmla="*/ 359382 h 550"/>
              <a:gd name="T70" fmla="*/ 262023 w 551"/>
              <a:gd name="T71" fmla="*/ 343017 h 550"/>
              <a:gd name="T72" fmla="*/ 247648 w 551"/>
              <a:gd name="T73" fmla="*/ 300467 h 550"/>
              <a:gd name="T74" fmla="*/ 247648 w 551"/>
              <a:gd name="T75" fmla="*/ 300467 h 550"/>
              <a:gd name="T76" fmla="*/ 290774 w 551"/>
              <a:gd name="T77" fmla="*/ 262500 h 550"/>
              <a:gd name="T78" fmla="*/ 331286 w 551"/>
              <a:gd name="T79" fmla="*/ 282138 h 550"/>
              <a:gd name="T80" fmla="*/ 353503 w 551"/>
              <a:gd name="T81" fmla="*/ 236970 h 550"/>
              <a:gd name="T82" fmla="*/ 312990 w 551"/>
              <a:gd name="T83" fmla="*/ 217331 h 550"/>
              <a:gd name="T84" fmla="*/ 312990 w 551"/>
              <a:gd name="T85" fmla="*/ 217331 h 550"/>
              <a:gd name="T86" fmla="*/ 316911 w 551"/>
              <a:gd name="T87" fmla="*/ 159726 h 550"/>
              <a:gd name="T88" fmla="*/ 359384 w 551"/>
              <a:gd name="T89" fmla="*/ 145324 h 550"/>
              <a:gd name="T90" fmla="*/ 343048 w 551"/>
              <a:gd name="T91" fmla="*/ 96883 h 550"/>
              <a:gd name="T92" fmla="*/ 300575 w 551"/>
              <a:gd name="T93" fmla="*/ 111284 h 550"/>
              <a:gd name="T94" fmla="*/ 300575 w 551"/>
              <a:gd name="T95" fmla="*/ 111284 h 550"/>
              <a:gd name="T96" fmla="*/ 262677 w 551"/>
              <a:gd name="T97" fmla="*/ 68734 h 550"/>
              <a:gd name="T98" fmla="*/ 282279 w 551"/>
              <a:gd name="T99" fmla="*/ 27494 h 55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51" h="550">
                <a:moveTo>
                  <a:pt x="405" y="338"/>
                </a:moveTo>
                <a:lnTo>
                  <a:pt x="405" y="338"/>
                </a:lnTo>
                <a:cubicBezTo>
                  <a:pt x="370" y="409"/>
                  <a:pt x="284" y="439"/>
                  <a:pt x="213" y="404"/>
                </a:cubicBezTo>
                <a:cubicBezTo>
                  <a:pt x="141" y="369"/>
                  <a:pt x="111" y="283"/>
                  <a:pt x="146" y="211"/>
                </a:cubicBezTo>
                <a:cubicBezTo>
                  <a:pt x="181" y="139"/>
                  <a:pt x="268" y="110"/>
                  <a:pt x="339" y="145"/>
                </a:cubicBezTo>
                <a:cubicBezTo>
                  <a:pt x="411" y="180"/>
                  <a:pt x="440" y="267"/>
                  <a:pt x="405" y="338"/>
                </a:cubicBezTo>
                <a:close/>
                <a:moveTo>
                  <a:pt x="432" y="42"/>
                </a:moveTo>
                <a:lnTo>
                  <a:pt x="363" y="8"/>
                </a:lnTo>
                <a:lnTo>
                  <a:pt x="332" y="70"/>
                </a:lnTo>
                <a:cubicBezTo>
                  <a:pt x="303" y="63"/>
                  <a:pt x="273" y="61"/>
                  <a:pt x="244" y="66"/>
                </a:cubicBezTo>
                <a:lnTo>
                  <a:pt x="222" y="0"/>
                </a:lnTo>
                <a:lnTo>
                  <a:pt x="148" y="25"/>
                </a:lnTo>
                <a:lnTo>
                  <a:pt x="172" y="91"/>
                </a:lnTo>
                <a:cubicBezTo>
                  <a:pt x="146" y="105"/>
                  <a:pt x="124" y="124"/>
                  <a:pt x="106" y="148"/>
                </a:cubicBezTo>
                <a:lnTo>
                  <a:pt x="43" y="118"/>
                </a:lnTo>
                <a:lnTo>
                  <a:pt x="9" y="187"/>
                </a:lnTo>
                <a:lnTo>
                  <a:pt x="72" y="218"/>
                </a:lnTo>
                <a:cubicBezTo>
                  <a:pt x="64" y="247"/>
                  <a:pt x="62" y="276"/>
                  <a:pt x="66" y="305"/>
                </a:cubicBezTo>
                <a:lnTo>
                  <a:pt x="0" y="327"/>
                </a:lnTo>
                <a:lnTo>
                  <a:pt x="25" y="401"/>
                </a:lnTo>
                <a:lnTo>
                  <a:pt x="92" y="378"/>
                </a:lnTo>
                <a:cubicBezTo>
                  <a:pt x="106" y="403"/>
                  <a:pt x="124" y="426"/>
                  <a:pt x="149" y="443"/>
                </a:cubicBezTo>
                <a:lnTo>
                  <a:pt x="118" y="506"/>
                </a:lnTo>
                <a:lnTo>
                  <a:pt x="187" y="540"/>
                </a:lnTo>
                <a:lnTo>
                  <a:pt x="218" y="478"/>
                </a:lnTo>
                <a:cubicBezTo>
                  <a:pt x="247" y="486"/>
                  <a:pt x="277" y="488"/>
                  <a:pt x="306" y="484"/>
                </a:cubicBezTo>
                <a:lnTo>
                  <a:pt x="328" y="549"/>
                </a:lnTo>
                <a:lnTo>
                  <a:pt x="401" y="524"/>
                </a:lnTo>
                <a:lnTo>
                  <a:pt x="379" y="459"/>
                </a:lnTo>
                <a:cubicBezTo>
                  <a:pt x="405" y="445"/>
                  <a:pt x="427" y="425"/>
                  <a:pt x="445" y="401"/>
                </a:cubicBezTo>
                <a:lnTo>
                  <a:pt x="507" y="431"/>
                </a:lnTo>
                <a:lnTo>
                  <a:pt x="541" y="362"/>
                </a:lnTo>
                <a:lnTo>
                  <a:pt x="479" y="332"/>
                </a:lnTo>
                <a:cubicBezTo>
                  <a:pt x="488" y="302"/>
                  <a:pt x="489" y="272"/>
                  <a:pt x="485" y="244"/>
                </a:cubicBezTo>
                <a:lnTo>
                  <a:pt x="550" y="222"/>
                </a:lnTo>
                <a:lnTo>
                  <a:pt x="525" y="148"/>
                </a:lnTo>
                <a:lnTo>
                  <a:pt x="460" y="170"/>
                </a:lnTo>
                <a:cubicBezTo>
                  <a:pt x="445" y="145"/>
                  <a:pt x="426" y="122"/>
                  <a:pt x="402" y="105"/>
                </a:cubicBezTo>
                <a:lnTo>
                  <a:pt x="432" y="42"/>
                </a:lnTo>
                <a:close/>
              </a:path>
            </a:pathLst>
          </a:custGeom>
          <a:solidFill>
            <a:srgbClr val="FB97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5" name="Freeform 79">
            <a:extLst>
              <a:ext uri="{FF2B5EF4-FFF2-40B4-BE49-F238E27FC236}">
                <a16:creationId xmlns:a16="http://schemas.microsoft.com/office/drawing/2014/main" id="{604ABC0A-7931-3D41-83DF-CE7AD27E7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454" y="4369650"/>
            <a:ext cx="181267" cy="181271"/>
          </a:xfrm>
          <a:custGeom>
            <a:avLst/>
            <a:gdLst>
              <a:gd name="T0" fmla="*/ 94723 w 291"/>
              <a:gd name="T1" fmla="*/ 0 h 290"/>
              <a:gd name="T2" fmla="*/ 94723 w 291"/>
              <a:gd name="T3" fmla="*/ 0 h 290"/>
              <a:gd name="T4" fmla="*/ 0 w 291"/>
              <a:gd name="T5" fmla="*/ 95050 h 290"/>
              <a:gd name="T6" fmla="*/ 0 w 291"/>
              <a:gd name="T7" fmla="*/ 95050 h 290"/>
              <a:gd name="T8" fmla="*/ 94723 w 291"/>
              <a:gd name="T9" fmla="*/ 189444 h 290"/>
              <a:gd name="T10" fmla="*/ 94723 w 291"/>
              <a:gd name="T11" fmla="*/ 189444 h 290"/>
              <a:gd name="T12" fmla="*/ 189447 w 291"/>
              <a:gd name="T13" fmla="*/ 95050 h 290"/>
              <a:gd name="T14" fmla="*/ 189447 w 291"/>
              <a:gd name="T15" fmla="*/ 95050 h 290"/>
              <a:gd name="T16" fmla="*/ 94723 w 291"/>
              <a:gd name="T17" fmla="*/ 0 h 290"/>
              <a:gd name="T18" fmla="*/ 94723 w 291"/>
              <a:gd name="T19" fmla="*/ 31465 h 290"/>
              <a:gd name="T20" fmla="*/ 94723 w 291"/>
              <a:gd name="T21" fmla="*/ 31465 h 290"/>
              <a:gd name="T22" fmla="*/ 157437 w 291"/>
              <a:gd name="T23" fmla="*/ 95050 h 290"/>
              <a:gd name="T24" fmla="*/ 157437 w 291"/>
              <a:gd name="T25" fmla="*/ 95050 h 290"/>
              <a:gd name="T26" fmla="*/ 94723 w 291"/>
              <a:gd name="T27" fmla="*/ 157980 h 290"/>
              <a:gd name="T28" fmla="*/ 94723 w 291"/>
              <a:gd name="T29" fmla="*/ 157980 h 290"/>
              <a:gd name="T30" fmla="*/ 31357 w 291"/>
              <a:gd name="T31" fmla="*/ 95050 h 290"/>
              <a:gd name="T32" fmla="*/ 31357 w 291"/>
              <a:gd name="T33" fmla="*/ 95050 h 290"/>
              <a:gd name="T34" fmla="*/ 94723 w 291"/>
              <a:gd name="T35" fmla="*/ 31465 h 29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91" h="290">
                <a:moveTo>
                  <a:pt x="145" y="0"/>
                </a:moveTo>
                <a:lnTo>
                  <a:pt x="145" y="0"/>
                </a:lnTo>
                <a:cubicBezTo>
                  <a:pt x="65" y="0"/>
                  <a:pt x="0" y="65"/>
                  <a:pt x="0" y="145"/>
                </a:cubicBezTo>
                <a:cubicBezTo>
                  <a:pt x="0" y="224"/>
                  <a:pt x="65" y="289"/>
                  <a:pt x="145" y="289"/>
                </a:cubicBezTo>
                <a:cubicBezTo>
                  <a:pt x="225" y="289"/>
                  <a:pt x="290" y="224"/>
                  <a:pt x="290" y="145"/>
                </a:cubicBezTo>
                <a:cubicBezTo>
                  <a:pt x="290" y="65"/>
                  <a:pt x="225" y="0"/>
                  <a:pt x="145" y="0"/>
                </a:cubicBezTo>
                <a:close/>
                <a:moveTo>
                  <a:pt x="145" y="48"/>
                </a:moveTo>
                <a:lnTo>
                  <a:pt x="145" y="48"/>
                </a:lnTo>
                <a:cubicBezTo>
                  <a:pt x="198" y="48"/>
                  <a:pt x="241" y="92"/>
                  <a:pt x="241" y="145"/>
                </a:cubicBezTo>
                <a:cubicBezTo>
                  <a:pt x="241" y="198"/>
                  <a:pt x="198" y="241"/>
                  <a:pt x="145" y="241"/>
                </a:cubicBezTo>
                <a:cubicBezTo>
                  <a:pt x="91" y="241"/>
                  <a:pt x="48" y="198"/>
                  <a:pt x="48" y="145"/>
                </a:cubicBezTo>
                <a:cubicBezTo>
                  <a:pt x="48" y="92"/>
                  <a:pt x="91" y="48"/>
                  <a:pt x="145" y="48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6" name="Freeform 80">
            <a:extLst>
              <a:ext uri="{FF2B5EF4-FFF2-40B4-BE49-F238E27FC236}">
                <a16:creationId xmlns:a16="http://schemas.microsoft.com/office/drawing/2014/main" id="{5A1C42CE-E138-4049-8473-B87B5E186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9230" y="2545958"/>
            <a:ext cx="343308" cy="343317"/>
          </a:xfrm>
          <a:custGeom>
            <a:avLst/>
            <a:gdLst>
              <a:gd name="T0" fmla="*/ 265290 w 551"/>
              <a:gd name="T1" fmla="*/ 221512 h 551"/>
              <a:gd name="T2" fmla="*/ 265290 w 551"/>
              <a:gd name="T3" fmla="*/ 221512 h 551"/>
              <a:gd name="T4" fmla="*/ 138526 w 551"/>
              <a:gd name="T5" fmla="*/ 264638 h 551"/>
              <a:gd name="T6" fmla="*/ 138526 w 551"/>
              <a:gd name="T7" fmla="*/ 264638 h 551"/>
              <a:gd name="T8" fmla="*/ 95400 w 551"/>
              <a:gd name="T9" fmla="*/ 138527 h 551"/>
              <a:gd name="T10" fmla="*/ 95400 w 551"/>
              <a:gd name="T11" fmla="*/ 138527 h 551"/>
              <a:gd name="T12" fmla="*/ 222164 w 551"/>
              <a:gd name="T13" fmla="*/ 94747 h 551"/>
              <a:gd name="T14" fmla="*/ 222164 w 551"/>
              <a:gd name="T15" fmla="*/ 94747 h 551"/>
              <a:gd name="T16" fmla="*/ 265290 w 551"/>
              <a:gd name="T17" fmla="*/ 221512 h 551"/>
              <a:gd name="T18" fmla="*/ 282279 w 551"/>
              <a:gd name="T19" fmla="*/ 28097 h 551"/>
              <a:gd name="T20" fmla="*/ 237193 w 551"/>
              <a:gd name="T21" fmla="*/ 5881 h 551"/>
              <a:gd name="T22" fmla="*/ 216937 w 551"/>
              <a:gd name="T23" fmla="*/ 47047 h 551"/>
              <a:gd name="T24" fmla="*/ 216937 w 551"/>
              <a:gd name="T25" fmla="*/ 47047 h 551"/>
              <a:gd name="T26" fmla="*/ 160089 w 551"/>
              <a:gd name="T27" fmla="*/ 43126 h 551"/>
              <a:gd name="T28" fmla="*/ 145060 w 551"/>
              <a:gd name="T29" fmla="*/ 0 h 551"/>
              <a:gd name="T30" fmla="*/ 97360 w 551"/>
              <a:gd name="T31" fmla="*/ 16336 h 551"/>
              <a:gd name="T32" fmla="*/ 111736 w 551"/>
              <a:gd name="T33" fmla="*/ 60115 h 551"/>
              <a:gd name="T34" fmla="*/ 111736 w 551"/>
              <a:gd name="T35" fmla="*/ 60115 h 551"/>
              <a:gd name="T36" fmla="*/ 69916 w 551"/>
              <a:gd name="T37" fmla="*/ 97361 h 551"/>
              <a:gd name="T38" fmla="*/ 28097 w 551"/>
              <a:gd name="T39" fmla="*/ 77105 h 551"/>
              <a:gd name="T40" fmla="*/ 5881 w 551"/>
              <a:gd name="T41" fmla="*/ 122845 h 551"/>
              <a:gd name="T42" fmla="*/ 47047 w 551"/>
              <a:gd name="T43" fmla="*/ 142447 h 551"/>
              <a:gd name="T44" fmla="*/ 47047 w 551"/>
              <a:gd name="T45" fmla="*/ 142447 h 551"/>
              <a:gd name="T46" fmla="*/ 43779 w 551"/>
              <a:gd name="T47" fmla="*/ 199296 h 551"/>
              <a:gd name="T48" fmla="*/ 0 w 551"/>
              <a:gd name="T49" fmla="*/ 214324 h 551"/>
              <a:gd name="T50" fmla="*/ 16336 w 551"/>
              <a:gd name="T51" fmla="*/ 262025 h 551"/>
              <a:gd name="T52" fmla="*/ 59462 w 551"/>
              <a:gd name="T53" fmla="*/ 247649 h 551"/>
              <a:gd name="T54" fmla="*/ 59462 w 551"/>
              <a:gd name="T55" fmla="*/ 247649 h 551"/>
              <a:gd name="T56" fmla="*/ 97360 w 551"/>
              <a:gd name="T57" fmla="*/ 290122 h 551"/>
              <a:gd name="T58" fmla="*/ 77104 w 551"/>
              <a:gd name="T59" fmla="*/ 331288 h 551"/>
              <a:gd name="T60" fmla="*/ 122844 w 551"/>
              <a:gd name="T61" fmla="*/ 353505 h 551"/>
              <a:gd name="T62" fmla="*/ 143100 w 551"/>
              <a:gd name="T63" fmla="*/ 312992 h 551"/>
              <a:gd name="T64" fmla="*/ 143100 w 551"/>
              <a:gd name="T65" fmla="*/ 312992 h 551"/>
              <a:gd name="T66" fmla="*/ 199948 w 551"/>
              <a:gd name="T67" fmla="*/ 316259 h 551"/>
              <a:gd name="T68" fmla="*/ 214323 w 551"/>
              <a:gd name="T69" fmla="*/ 359386 h 551"/>
              <a:gd name="T70" fmla="*/ 262023 w 551"/>
              <a:gd name="T71" fmla="*/ 343050 h 551"/>
              <a:gd name="T72" fmla="*/ 247648 w 551"/>
              <a:gd name="T73" fmla="*/ 300577 h 551"/>
              <a:gd name="T74" fmla="*/ 247648 w 551"/>
              <a:gd name="T75" fmla="*/ 300577 h 551"/>
              <a:gd name="T76" fmla="*/ 290774 w 551"/>
              <a:gd name="T77" fmla="*/ 262678 h 551"/>
              <a:gd name="T78" fmla="*/ 331286 w 551"/>
              <a:gd name="T79" fmla="*/ 282281 h 551"/>
              <a:gd name="T80" fmla="*/ 354156 w 551"/>
              <a:gd name="T81" fmla="*/ 237194 h 551"/>
              <a:gd name="T82" fmla="*/ 313644 w 551"/>
              <a:gd name="T83" fmla="*/ 216938 h 551"/>
              <a:gd name="T84" fmla="*/ 313644 w 551"/>
              <a:gd name="T85" fmla="*/ 216938 h 551"/>
              <a:gd name="T86" fmla="*/ 316911 w 551"/>
              <a:gd name="T87" fmla="*/ 159437 h 551"/>
              <a:gd name="T88" fmla="*/ 359384 w 551"/>
              <a:gd name="T89" fmla="*/ 145061 h 551"/>
              <a:gd name="T90" fmla="*/ 343048 w 551"/>
              <a:gd name="T91" fmla="*/ 97361 h 551"/>
              <a:gd name="T92" fmla="*/ 300575 w 551"/>
              <a:gd name="T93" fmla="*/ 111736 h 551"/>
              <a:gd name="T94" fmla="*/ 300575 w 551"/>
              <a:gd name="T95" fmla="*/ 111736 h 551"/>
              <a:gd name="T96" fmla="*/ 262023 w 551"/>
              <a:gd name="T97" fmla="*/ 68610 h 551"/>
              <a:gd name="T98" fmla="*/ 282279 w 551"/>
              <a:gd name="T99" fmla="*/ 28097 h 55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51" h="551">
                <a:moveTo>
                  <a:pt x="406" y="339"/>
                </a:moveTo>
                <a:lnTo>
                  <a:pt x="406" y="339"/>
                </a:lnTo>
                <a:cubicBezTo>
                  <a:pt x="370" y="410"/>
                  <a:pt x="284" y="440"/>
                  <a:pt x="212" y="405"/>
                </a:cubicBezTo>
                <a:cubicBezTo>
                  <a:pt x="141" y="370"/>
                  <a:pt x="112" y="283"/>
                  <a:pt x="146" y="212"/>
                </a:cubicBezTo>
                <a:cubicBezTo>
                  <a:pt x="181" y="141"/>
                  <a:pt x="268" y="111"/>
                  <a:pt x="340" y="145"/>
                </a:cubicBezTo>
                <a:cubicBezTo>
                  <a:pt x="411" y="181"/>
                  <a:pt x="440" y="267"/>
                  <a:pt x="406" y="339"/>
                </a:cubicBezTo>
                <a:close/>
                <a:moveTo>
                  <a:pt x="432" y="43"/>
                </a:moveTo>
                <a:lnTo>
                  <a:pt x="363" y="9"/>
                </a:lnTo>
                <a:lnTo>
                  <a:pt x="332" y="72"/>
                </a:lnTo>
                <a:cubicBezTo>
                  <a:pt x="303" y="64"/>
                  <a:pt x="274" y="62"/>
                  <a:pt x="245" y="66"/>
                </a:cubicBezTo>
                <a:lnTo>
                  <a:pt x="222" y="0"/>
                </a:lnTo>
                <a:lnTo>
                  <a:pt x="149" y="25"/>
                </a:lnTo>
                <a:lnTo>
                  <a:pt x="171" y="92"/>
                </a:lnTo>
                <a:cubicBezTo>
                  <a:pt x="146" y="106"/>
                  <a:pt x="124" y="126"/>
                  <a:pt x="107" y="149"/>
                </a:cubicBezTo>
                <a:lnTo>
                  <a:pt x="43" y="118"/>
                </a:lnTo>
                <a:lnTo>
                  <a:pt x="9" y="188"/>
                </a:lnTo>
                <a:lnTo>
                  <a:pt x="72" y="218"/>
                </a:lnTo>
                <a:cubicBezTo>
                  <a:pt x="65" y="247"/>
                  <a:pt x="63" y="277"/>
                  <a:pt x="67" y="305"/>
                </a:cubicBezTo>
                <a:lnTo>
                  <a:pt x="0" y="328"/>
                </a:lnTo>
                <a:lnTo>
                  <a:pt x="25" y="401"/>
                </a:lnTo>
                <a:lnTo>
                  <a:pt x="91" y="379"/>
                </a:lnTo>
                <a:cubicBezTo>
                  <a:pt x="106" y="404"/>
                  <a:pt x="125" y="426"/>
                  <a:pt x="149" y="444"/>
                </a:cubicBezTo>
                <a:lnTo>
                  <a:pt x="118" y="507"/>
                </a:lnTo>
                <a:lnTo>
                  <a:pt x="188" y="541"/>
                </a:lnTo>
                <a:lnTo>
                  <a:pt x="219" y="479"/>
                </a:lnTo>
                <a:cubicBezTo>
                  <a:pt x="247" y="487"/>
                  <a:pt x="277" y="489"/>
                  <a:pt x="306" y="484"/>
                </a:cubicBezTo>
                <a:lnTo>
                  <a:pt x="328" y="550"/>
                </a:lnTo>
                <a:lnTo>
                  <a:pt x="401" y="525"/>
                </a:lnTo>
                <a:lnTo>
                  <a:pt x="379" y="460"/>
                </a:lnTo>
                <a:cubicBezTo>
                  <a:pt x="405" y="446"/>
                  <a:pt x="427" y="426"/>
                  <a:pt x="445" y="402"/>
                </a:cubicBezTo>
                <a:lnTo>
                  <a:pt x="507" y="432"/>
                </a:lnTo>
                <a:lnTo>
                  <a:pt x="542" y="363"/>
                </a:lnTo>
                <a:lnTo>
                  <a:pt x="480" y="332"/>
                </a:lnTo>
                <a:cubicBezTo>
                  <a:pt x="488" y="304"/>
                  <a:pt x="490" y="273"/>
                  <a:pt x="485" y="244"/>
                </a:cubicBezTo>
                <a:lnTo>
                  <a:pt x="550" y="222"/>
                </a:lnTo>
                <a:lnTo>
                  <a:pt x="525" y="149"/>
                </a:lnTo>
                <a:lnTo>
                  <a:pt x="460" y="171"/>
                </a:lnTo>
                <a:cubicBezTo>
                  <a:pt x="445" y="145"/>
                  <a:pt x="426" y="123"/>
                  <a:pt x="401" y="105"/>
                </a:cubicBezTo>
                <a:lnTo>
                  <a:pt x="432" y="43"/>
                </a:lnTo>
                <a:close/>
              </a:path>
            </a:pathLst>
          </a:custGeom>
          <a:solidFill>
            <a:srgbClr val="E6975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7" name="Freeform 81">
            <a:extLst>
              <a:ext uri="{FF2B5EF4-FFF2-40B4-BE49-F238E27FC236}">
                <a16:creationId xmlns:a16="http://schemas.microsoft.com/office/drawing/2014/main" id="{D5CA25BD-FCB6-E94F-AC79-745CD1B36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8877" y="2628355"/>
            <a:ext cx="181267" cy="181271"/>
          </a:xfrm>
          <a:custGeom>
            <a:avLst/>
            <a:gdLst>
              <a:gd name="T0" fmla="*/ 94070 w 291"/>
              <a:gd name="T1" fmla="*/ 0 h 290"/>
              <a:gd name="T2" fmla="*/ 94070 w 291"/>
              <a:gd name="T3" fmla="*/ 0 h 290"/>
              <a:gd name="T4" fmla="*/ 0 w 291"/>
              <a:gd name="T5" fmla="*/ 94394 h 290"/>
              <a:gd name="T6" fmla="*/ 0 w 291"/>
              <a:gd name="T7" fmla="*/ 94394 h 290"/>
              <a:gd name="T8" fmla="*/ 94070 w 291"/>
              <a:gd name="T9" fmla="*/ 189444 h 290"/>
              <a:gd name="T10" fmla="*/ 94070 w 291"/>
              <a:gd name="T11" fmla="*/ 189444 h 290"/>
              <a:gd name="T12" fmla="*/ 189447 w 291"/>
              <a:gd name="T13" fmla="*/ 94394 h 290"/>
              <a:gd name="T14" fmla="*/ 189447 w 291"/>
              <a:gd name="T15" fmla="*/ 94394 h 290"/>
              <a:gd name="T16" fmla="*/ 94070 w 291"/>
              <a:gd name="T17" fmla="*/ 0 h 290"/>
              <a:gd name="T18" fmla="*/ 94070 w 291"/>
              <a:gd name="T19" fmla="*/ 31465 h 290"/>
              <a:gd name="T20" fmla="*/ 94070 w 291"/>
              <a:gd name="T21" fmla="*/ 31465 h 290"/>
              <a:gd name="T22" fmla="*/ 157437 w 291"/>
              <a:gd name="T23" fmla="*/ 94394 h 290"/>
              <a:gd name="T24" fmla="*/ 157437 w 291"/>
              <a:gd name="T25" fmla="*/ 94394 h 290"/>
              <a:gd name="T26" fmla="*/ 94070 w 291"/>
              <a:gd name="T27" fmla="*/ 157980 h 290"/>
              <a:gd name="T28" fmla="*/ 94070 w 291"/>
              <a:gd name="T29" fmla="*/ 157980 h 290"/>
              <a:gd name="T30" fmla="*/ 31357 w 291"/>
              <a:gd name="T31" fmla="*/ 94394 h 290"/>
              <a:gd name="T32" fmla="*/ 31357 w 291"/>
              <a:gd name="T33" fmla="*/ 94394 h 290"/>
              <a:gd name="T34" fmla="*/ 94070 w 291"/>
              <a:gd name="T35" fmla="*/ 31465 h 29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91" h="290">
                <a:moveTo>
                  <a:pt x="144" y="0"/>
                </a:moveTo>
                <a:lnTo>
                  <a:pt x="144" y="0"/>
                </a:lnTo>
                <a:cubicBezTo>
                  <a:pt x="65" y="0"/>
                  <a:pt x="0" y="64"/>
                  <a:pt x="0" y="144"/>
                </a:cubicBezTo>
                <a:cubicBezTo>
                  <a:pt x="0" y="224"/>
                  <a:pt x="65" y="289"/>
                  <a:pt x="144" y="289"/>
                </a:cubicBezTo>
                <a:cubicBezTo>
                  <a:pt x="225" y="289"/>
                  <a:pt x="290" y="224"/>
                  <a:pt x="290" y="144"/>
                </a:cubicBezTo>
                <a:cubicBezTo>
                  <a:pt x="290" y="64"/>
                  <a:pt x="225" y="0"/>
                  <a:pt x="144" y="0"/>
                </a:cubicBezTo>
                <a:close/>
                <a:moveTo>
                  <a:pt x="144" y="48"/>
                </a:moveTo>
                <a:lnTo>
                  <a:pt x="144" y="48"/>
                </a:lnTo>
                <a:cubicBezTo>
                  <a:pt x="198" y="48"/>
                  <a:pt x="241" y="91"/>
                  <a:pt x="241" y="144"/>
                </a:cubicBezTo>
                <a:cubicBezTo>
                  <a:pt x="241" y="197"/>
                  <a:pt x="198" y="241"/>
                  <a:pt x="144" y="241"/>
                </a:cubicBezTo>
                <a:cubicBezTo>
                  <a:pt x="91" y="241"/>
                  <a:pt x="48" y="197"/>
                  <a:pt x="48" y="144"/>
                </a:cubicBezTo>
                <a:cubicBezTo>
                  <a:pt x="48" y="91"/>
                  <a:pt x="91" y="48"/>
                  <a:pt x="144" y="48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8" name="Freeform 82">
            <a:extLst>
              <a:ext uri="{FF2B5EF4-FFF2-40B4-BE49-F238E27FC236}">
                <a16:creationId xmlns:a16="http://schemas.microsoft.com/office/drawing/2014/main" id="{B94D377A-69C3-2049-BE0C-E7FA898BC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2180" y="3136462"/>
            <a:ext cx="343308" cy="343315"/>
          </a:xfrm>
          <a:custGeom>
            <a:avLst/>
            <a:gdLst>
              <a:gd name="T0" fmla="*/ 265290 w 551"/>
              <a:gd name="T1" fmla="*/ 221259 h 550"/>
              <a:gd name="T2" fmla="*/ 265290 w 551"/>
              <a:gd name="T3" fmla="*/ 221259 h 550"/>
              <a:gd name="T4" fmla="*/ 139179 w 551"/>
              <a:gd name="T5" fmla="*/ 264464 h 550"/>
              <a:gd name="T6" fmla="*/ 139179 w 551"/>
              <a:gd name="T7" fmla="*/ 264464 h 550"/>
              <a:gd name="T8" fmla="*/ 96053 w 551"/>
              <a:gd name="T9" fmla="*/ 138778 h 550"/>
              <a:gd name="T10" fmla="*/ 96053 w 551"/>
              <a:gd name="T11" fmla="*/ 138778 h 550"/>
              <a:gd name="T12" fmla="*/ 222164 w 551"/>
              <a:gd name="T13" fmla="*/ 95573 h 550"/>
              <a:gd name="T14" fmla="*/ 222164 w 551"/>
              <a:gd name="T15" fmla="*/ 95573 h 550"/>
              <a:gd name="T16" fmla="*/ 265290 w 551"/>
              <a:gd name="T17" fmla="*/ 221259 h 550"/>
              <a:gd name="T18" fmla="*/ 282279 w 551"/>
              <a:gd name="T19" fmla="*/ 28148 h 550"/>
              <a:gd name="T20" fmla="*/ 237193 w 551"/>
              <a:gd name="T21" fmla="*/ 5892 h 550"/>
              <a:gd name="T22" fmla="*/ 217590 w 551"/>
              <a:gd name="T23" fmla="*/ 46478 h 550"/>
              <a:gd name="T24" fmla="*/ 217590 w 551"/>
              <a:gd name="T25" fmla="*/ 46478 h 550"/>
              <a:gd name="T26" fmla="*/ 160089 w 551"/>
              <a:gd name="T27" fmla="*/ 43204 h 550"/>
              <a:gd name="T28" fmla="*/ 145714 w 551"/>
              <a:gd name="T29" fmla="*/ 0 h 550"/>
              <a:gd name="T30" fmla="*/ 97360 w 551"/>
              <a:gd name="T31" fmla="*/ 16365 h 550"/>
              <a:gd name="T32" fmla="*/ 112389 w 551"/>
              <a:gd name="T33" fmla="*/ 59570 h 550"/>
              <a:gd name="T34" fmla="*/ 112389 w 551"/>
              <a:gd name="T35" fmla="*/ 59570 h 550"/>
              <a:gd name="T36" fmla="*/ 69916 w 551"/>
              <a:gd name="T37" fmla="*/ 97537 h 550"/>
              <a:gd name="T38" fmla="*/ 28097 w 551"/>
              <a:gd name="T39" fmla="*/ 77244 h 550"/>
              <a:gd name="T40" fmla="*/ 6534 w 551"/>
              <a:gd name="T41" fmla="*/ 122413 h 550"/>
              <a:gd name="T42" fmla="*/ 47700 w 551"/>
              <a:gd name="T43" fmla="*/ 142706 h 550"/>
              <a:gd name="T44" fmla="*/ 47700 w 551"/>
              <a:gd name="T45" fmla="*/ 142706 h 550"/>
              <a:gd name="T46" fmla="*/ 43779 w 551"/>
              <a:gd name="T47" fmla="*/ 199657 h 550"/>
              <a:gd name="T48" fmla="*/ 0 w 551"/>
              <a:gd name="T49" fmla="*/ 214713 h 550"/>
              <a:gd name="T50" fmla="*/ 16336 w 551"/>
              <a:gd name="T51" fmla="*/ 262500 h 550"/>
              <a:gd name="T52" fmla="*/ 60115 w 551"/>
              <a:gd name="T53" fmla="*/ 248098 h 550"/>
              <a:gd name="T54" fmla="*/ 60115 w 551"/>
              <a:gd name="T55" fmla="*/ 248098 h 550"/>
              <a:gd name="T56" fmla="*/ 97360 w 551"/>
              <a:gd name="T57" fmla="*/ 290648 h 550"/>
              <a:gd name="T58" fmla="*/ 77758 w 551"/>
              <a:gd name="T59" fmla="*/ 331234 h 550"/>
              <a:gd name="T60" fmla="*/ 122844 w 551"/>
              <a:gd name="T61" fmla="*/ 353491 h 550"/>
              <a:gd name="T62" fmla="*/ 143100 w 551"/>
              <a:gd name="T63" fmla="*/ 312905 h 550"/>
              <a:gd name="T64" fmla="*/ 143100 w 551"/>
              <a:gd name="T65" fmla="*/ 312905 h 550"/>
              <a:gd name="T66" fmla="*/ 199948 w 551"/>
              <a:gd name="T67" fmla="*/ 316178 h 550"/>
              <a:gd name="T68" fmla="*/ 214977 w 551"/>
              <a:gd name="T69" fmla="*/ 359382 h 550"/>
              <a:gd name="T70" fmla="*/ 262677 w 551"/>
              <a:gd name="T71" fmla="*/ 343017 h 550"/>
              <a:gd name="T72" fmla="*/ 248301 w 551"/>
              <a:gd name="T73" fmla="*/ 300467 h 550"/>
              <a:gd name="T74" fmla="*/ 248301 w 551"/>
              <a:gd name="T75" fmla="*/ 300467 h 550"/>
              <a:gd name="T76" fmla="*/ 291427 w 551"/>
              <a:gd name="T77" fmla="*/ 262500 h 550"/>
              <a:gd name="T78" fmla="*/ 331286 w 551"/>
              <a:gd name="T79" fmla="*/ 282793 h 550"/>
              <a:gd name="T80" fmla="*/ 354156 w 551"/>
              <a:gd name="T81" fmla="*/ 236970 h 550"/>
              <a:gd name="T82" fmla="*/ 313644 w 551"/>
              <a:gd name="T83" fmla="*/ 217331 h 550"/>
              <a:gd name="T84" fmla="*/ 313644 w 551"/>
              <a:gd name="T85" fmla="*/ 217331 h 550"/>
              <a:gd name="T86" fmla="*/ 316911 w 551"/>
              <a:gd name="T87" fmla="*/ 159726 h 550"/>
              <a:gd name="T88" fmla="*/ 359384 w 551"/>
              <a:gd name="T89" fmla="*/ 145324 h 550"/>
              <a:gd name="T90" fmla="*/ 343048 w 551"/>
              <a:gd name="T91" fmla="*/ 97537 h 550"/>
              <a:gd name="T92" fmla="*/ 300575 w 551"/>
              <a:gd name="T93" fmla="*/ 111939 h 550"/>
              <a:gd name="T94" fmla="*/ 300575 w 551"/>
              <a:gd name="T95" fmla="*/ 111939 h 550"/>
              <a:gd name="T96" fmla="*/ 262677 w 551"/>
              <a:gd name="T97" fmla="*/ 68734 h 550"/>
              <a:gd name="T98" fmla="*/ 282279 w 551"/>
              <a:gd name="T99" fmla="*/ 28148 h 55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51" h="550">
                <a:moveTo>
                  <a:pt x="406" y="338"/>
                </a:moveTo>
                <a:lnTo>
                  <a:pt x="406" y="338"/>
                </a:lnTo>
                <a:cubicBezTo>
                  <a:pt x="371" y="410"/>
                  <a:pt x="284" y="440"/>
                  <a:pt x="213" y="404"/>
                </a:cubicBezTo>
                <a:cubicBezTo>
                  <a:pt x="142" y="369"/>
                  <a:pt x="112" y="283"/>
                  <a:pt x="147" y="212"/>
                </a:cubicBezTo>
                <a:cubicBezTo>
                  <a:pt x="182" y="140"/>
                  <a:pt x="268" y="111"/>
                  <a:pt x="340" y="146"/>
                </a:cubicBezTo>
                <a:cubicBezTo>
                  <a:pt x="412" y="181"/>
                  <a:pt x="441" y="268"/>
                  <a:pt x="406" y="338"/>
                </a:cubicBezTo>
                <a:close/>
                <a:moveTo>
                  <a:pt x="432" y="43"/>
                </a:moveTo>
                <a:lnTo>
                  <a:pt x="363" y="9"/>
                </a:lnTo>
                <a:lnTo>
                  <a:pt x="333" y="71"/>
                </a:lnTo>
                <a:cubicBezTo>
                  <a:pt x="303" y="63"/>
                  <a:pt x="274" y="62"/>
                  <a:pt x="245" y="66"/>
                </a:cubicBezTo>
                <a:lnTo>
                  <a:pt x="223" y="0"/>
                </a:lnTo>
                <a:lnTo>
                  <a:pt x="149" y="25"/>
                </a:lnTo>
                <a:lnTo>
                  <a:pt x="172" y="91"/>
                </a:lnTo>
                <a:cubicBezTo>
                  <a:pt x="147" y="105"/>
                  <a:pt x="125" y="125"/>
                  <a:pt x="107" y="149"/>
                </a:cubicBezTo>
                <a:lnTo>
                  <a:pt x="43" y="118"/>
                </a:lnTo>
                <a:lnTo>
                  <a:pt x="10" y="187"/>
                </a:lnTo>
                <a:lnTo>
                  <a:pt x="73" y="218"/>
                </a:lnTo>
                <a:cubicBezTo>
                  <a:pt x="65" y="247"/>
                  <a:pt x="63" y="277"/>
                  <a:pt x="67" y="305"/>
                </a:cubicBezTo>
                <a:lnTo>
                  <a:pt x="0" y="328"/>
                </a:lnTo>
                <a:lnTo>
                  <a:pt x="25" y="401"/>
                </a:lnTo>
                <a:lnTo>
                  <a:pt x="92" y="379"/>
                </a:lnTo>
                <a:cubicBezTo>
                  <a:pt x="106" y="404"/>
                  <a:pt x="125" y="426"/>
                  <a:pt x="149" y="444"/>
                </a:cubicBezTo>
                <a:lnTo>
                  <a:pt x="119" y="506"/>
                </a:lnTo>
                <a:lnTo>
                  <a:pt x="188" y="540"/>
                </a:lnTo>
                <a:lnTo>
                  <a:pt x="219" y="478"/>
                </a:lnTo>
                <a:cubicBezTo>
                  <a:pt x="248" y="486"/>
                  <a:pt x="277" y="488"/>
                  <a:pt x="306" y="483"/>
                </a:cubicBezTo>
                <a:lnTo>
                  <a:pt x="329" y="549"/>
                </a:lnTo>
                <a:lnTo>
                  <a:pt x="402" y="524"/>
                </a:lnTo>
                <a:lnTo>
                  <a:pt x="380" y="459"/>
                </a:lnTo>
                <a:cubicBezTo>
                  <a:pt x="405" y="445"/>
                  <a:pt x="428" y="426"/>
                  <a:pt x="446" y="401"/>
                </a:cubicBezTo>
                <a:lnTo>
                  <a:pt x="507" y="432"/>
                </a:lnTo>
                <a:lnTo>
                  <a:pt x="542" y="362"/>
                </a:lnTo>
                <a:lnTo>
                  <a:pt x="480" y="332"/>
                </a:lnTo>
                <a:cubicBezTo>
                  <a:pt x="488" y="303"/>
                  <a:pt x="490" y="273"/>
                  <a:pt x="485" y="244"/>
                </a:cubicBezTo>
                <a:lnTo>
                  <a:pt x="550" y="222"/>
                </a:lnTo>
                <a:lnTo>
                  <a:pt x="525" y="149"/>
                </a:lnTo>
                <a:lnTo>
                  <a:pt x="460" y="171"/>
                </a:lnTo>
                <a:cubicBezTo>
                  <a:pt x="446" y="146"/>
                  <a:pt x="426" y="123"/>
                  <a:pt x="402" y="105"/>
                </a:cubicBezTo>
                <a:lnTo>
                  <a:pt x="432" y="43"/>
                </a:lnTo>
                <a:close/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9" name="Freeform 83">
            <a:extLst>
              <a:ext uri="{FF2B5EF4-FFF2-40B4-BE49-F238E27FC236}">
                <a16:creationId xmlns:a16="http://schemas.microsoft.com/office/drawing/2014/main" id="{FB4B2803-4A34-BB44-B612-881A2CF86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1827" y="3218858"/>
            <a:ext cx="181267" cy="181271"/>
          </a:xfrm>
          <a:custGeom>
            <a:avLst/>
            <a:gdLst>
              <a:gd name="T0" fmla="*/ 95050 w 290"/>
              <a:gd name="T1" fmla="*/ 0 h 290"/>
              <a:gd name="T2" fmla="*/ 95050 w 290"/>
              <a:gd name="T3" fmla="*/ 0 h 290"/>
              <a:gd name="T4" fmla="*/ 0 w 290"/>
              <a:gd name="T5" fmla="*/ 94394 h 290"/>
              <a:gd name="T6" fmla="*/ 0 w 290"/>
              <a:gd name="T7" fmla="*/ 94394 h 290"/>
              <a:gd name="T8" fmla="*/ 95050 w 290"/>
              <a:gd name="T9" fmla="*/ 189444 h 290"/>
              <a:gd name="T10" fmla="*/ 95050 w 290"/>
              <a:gd name="T11" fmla="*/ 189444 h 290"/>
              <a:gd name="T12" fmla="*/ 189444 w 290"/>
              <a:gd name="T13" fmla="*/ 94394 h 290"/>
              <a:gd name="T14" fmla="*/ 189444 w 290"/>
              <a:gd name="T15" fmla="*/ 94394 h 290"/>
              <a:gd name="T16" fmla="*/ 95050 w 290"/>
              <a:gd name="T17" fmla="*/ 0 h 290"/>
              <a:gd name="T18" fmla="*/ 95050 w 290"/>
              <a:gd name="T19" fmla="*/ 31465 h 290"/>
              <a:gd name="T20" fmla="*/ 95050 w 290"/>
              <a:gd name="T21" fmla="*/ 31465 h 290"/>
              <a:gd name="T22" fmla="*/ 157980 w 290"/>
              <a:gd name="T23" fmla="*/ 94394 h 290"/>
              <a:gd name="T24" fmla="*/ 157980 w 290"/>
              <a:gd name="T25" fmla="*/ 94394 h 290"/>
              <a:gd name="T26" fmla="*/ 95050 w 290"/>
              <a:gd name="T27" fmla="*/ 157980 h 290"/>
              <a:gd name="T28" fmla="*/ 95050 w 290"/>
              <a:gd name="T29" fmla="*/ 157980 h 290"/>
              <a:gd name="T30" fmla="*/ 31465 w 290"/>
              <a:gd name="T31" fmla="*/ 94394 h 290"/>
              <a:gd name="T32" fmla="*/ 31465 w 290"/>
              <a:gd name="T33" fmla="*/ 94394 h 290"/>
              <a:gd name="T34" fmla="*/ 95050 w 290"/>
              <a:gd name="T35" fmla="*/ 31465 h 29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90" h="290">
                <a:moveTo>
                  <a:pt x="145" y="0"/>
                </a:moveTo>
                <a:lnTo>
                  <a:pt x="145" y="0"/>
                </a:lnTo>
                <a:cubicBezTo>
                  <a:pt x="65" y="0"/>
                  <a:pt x="0" y="64"/>
                  <a:pt x="0" y="144"/>
                </a:cubicBezTo>
                <a:cubicBezTo>
                  <a:pt x="0" y="224"/>
                  <a:pt x="65" y="289"/>
                  <a:pt x="145" y="289"/>
                </a:cubicBezTo>
                <a:cubicBezTo>
                  <a:pt x="224" y="289"/>
                  <a:pt x="289" y="224"/>
                  <a:pt x="289" y="144"/>
                </a:cubicBezTo>
                <a:cubicBezTo>
                  <a:pt x="289" y="64"/>
                  <a:pt x="224" y="0"/>
                  <a:pt x="145" y="0"/>
                </a:cubicBezTo>
                <a:close/>
                <a:moveTo>
                  <a:pt x="145" y="48"/>
                </a:moveTo>
                <a:lnTo>
                  <a:pt x="145" y="48"/>
                </a:lnTo>
                <a:cubicBezTo>
                  <a:pt x="198" y="48"/>
                  <a:pt x="241" y="91"/>
                  <a:pt x="241" y="144"/>
                </a:cubicBezTo>
                <a:cubicBezTo>
                  <a:pt x="241" y="197"/>
                  <a:pt x="198" y="241"/>
                  <a:pt x="145" y="241"/>
                </a:cubicBezTo>
                <a:cubicBezTo>
                  <a:pt x="92" y="241"/>
                  <a:pt x="48" y="197"/>
                  <a:pt x="48" y="144"/>
                </a:cubicBezTo>
                <a:cubicBezTo>
                  <a:pt x="48" y="91"/>
                  <a:pt x="92" y="48"/>
                  <a:pt x="145" y="48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20" name="Freeform 84">
            <a:extLst>
              <a:ext uri="{FF2B5EF4-FFF2-40B4-BE49-F238E27FC236}">
                <a16:creationId xmlns:a16="http://schemas.microsoft.com/office/drawing/2014/main" id="{57EAFE5A-1AF9-E44F-AE5B-9A120E8E2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5696" y="4976631"/>
            <a:ext cx="271900" cy="271905"/>
          </a:xfrm>
          <a:custGeom>
            <a:avLst/>
            <a:gdLst>
              <a:gd name="T0" fmla="*/ 209630 w 438"/>
              <a:gd name="T1" fmla="*/ 175777 h 438"/>
              <a:gd name="T2" fmla="*/ 209630 w 438"/>
              <a:gd name="T3" fmla="*/ 175777 h 438"/>
              <a:gd name="T4" fmla="*/ 110023 w 438"/>
              <a:gd name="T5" fmla="*/ 209630 h 438"/>
              <a:gd name="T6" fmla="*/ 110023 w 438"/>
              <a:gd name="T7" fmla="*/ 209630 h 438"/>
              <a:gd name="T8" fmla="*/ 75519 w 438"/>
              <a:gd name="T9" fmla="*/ 110023 h 438"/>
              <a:gd name="T10" fmla="*/ 75519 w 438"/>
              <a:gd name="T11" fmla="*/ 110023 h 438"/>
              <a:gd name="T12" fmla="*/ 175777 w 438"/>
              <a:gd name="T13" fmla="*/ 75519 h 438"/>
              <a:gd name="T14" fmla="*/ 175777 w 438"/>
              <a:gd name="T15" fmla="*/ 75519 h 438"/>
              <a:gd name="T16" fmla="*/ 209630 w 438"/>
              <a:gd name="T17" fmla="*/ 175777 h 438"/>
              <a:gd name="T18" fmla="*/ 223302 w 438"/>
              <a:gd name="T19" fmla="*/ 22786 h 438"/>
              <a:gd name="T20" fmla="*/ 187495 w 438"/>
              <a:gd name="T21" fmla="*/ 5208 h 438"/>
              <a:gd name="T22" fmla="*/ 171871 w 438"/>
              <a:gd name="T23" fmla="*/ 37108 h 438"/>
              <a:gd name="T24" fmla="*/ 171871 w 438"/>
              <a:gd name="T25" fmla="*/ 37108 h 438"/>
              <a:gd name="T26" fmla="*/ 126299 w 438"/>
              <a:gd name="T27" fmla="*/ 34504 h 438"/>
              <a:gd name="T28" fmla="*/ 114580 w 438"/>
              <a:gd name="T29" fmla="*/ 0 h 438"/>
              <a:gd name="T30" fmla="*/ 76821 w 438"/>
              <a:gd name="T31" fmla="*/ 13672 h 438"/>
              <a:gd name="T32" fmla="*/ 88539 w 438"/>
              <a:gd name="T33" fmla="*/ 47525 h 438"/>
              <a:gd name="T34" fmla="*/ 88539 w 438"/>
              <a:gd name="T35" fmla="*/ 47525 h 438"/>
              <a:gd name="T36" fmla="*/ 54686 w 438"/>
              <a:gd name="T37" fmla="*/ 77472 h 438"/>
              <a:gd name="T38" fmla="*/ 22135 w 438"/>
              <a:gd name="T39" fmla="*/ 61196 h 438"/>
              <a:gd name="T40" fmla="*/ 4557 w 438"/>
              <a:gd name="T41" fmla="*/ 97003 h 438"/>
              <a:gd name="T42" fmla="*/ 37108 w 438"/>
              <a:gd name="T43" fmla="*/ 113278 h 438"/>
              <a:gd name="T44" fmla="*/ 37108 w 438"/>
              <a:gd name="T45" fmla="*/ 113278 h 438"/>
              <a:gd name="T46" fmla="*/ 34504 w 438"/>
              <a:gd name="T47" fmla="*/ 158199 h 438"/>
              <a:gd name="T48" fmla="*/ 0 w 438"/>
              <a:gd name="T49" fmla="*/ 169918 h 438"/>
              <a:gd name="T50" fmla="*/ 13021 w 438"/>
              <a:gd name="T51" fmla="*/ 207677 h 438"/>
              <a:gd name="T52" fmla="*/ 47525 w 438"/>
              <a:gd name="T53" fmla="*/ 195959 h 438"/>
              <a:gd name="T54" fmla="*/ 47525 w 438"/>
              <a:gd name="T55" fmla="*/ 195959 h 438"/>
              <a:gd name="T56" fmla="*/ 77472 w 438"/>
              <a:gd name="T57" fmla="*/ 229812 h 438"/>
              <a:gd name="T58" fmla="*/ 61196 w 438"/>
              <a:gd name="T59" fmla="*/ 262363 h 438"/>
              <a:gd name="T60" fmla="*/ 97003 w 438"/>
              <a:gd name="T61" fmla="*/ 279941 h 438"/>
              <a:gd name="T62" fmla="*/ 112627 w 438"/>
              <a:gd name="T63" fmla="*/ 247390 h 438"/>
              <a:gd name="T64" fmla="*/ 112627 w 438"/>
              <a:gd name="T65" fmla="*/ 247390 h 438"/>
              <a:gd name="T66" fmla="*/ 158199 w 438"/>
              <a:gd name="T67" fmla="*/ 250645 h 438"/>
              <a:gd name="T68" fmla="*/ 169918 w 438"/>
              <a:gd name="T69" fmla="*/ 284498 h 438"/>
              <a:gd name="T70" fmla="*/ 207677 w 438"/>
              <a:gd name="T71" fmla="*/ 271477 h 438"/>
              <a:gd name="T72" fmla="*/ 195959 w 438"/>
              <a:gd name="T73" fmla="*/ 238275 h 438"/>
              <a:gd name="T74" fmla="*/ 195959 w 438"/>
              <a:gd name="T75" fmla="*/ 238275 h 438"/>
              <a:gd name="T76" fmla="*/ 230463 w 438"/>
              <a:gd name="T77" fmla="*/ 207677 h 438"/>
              <a:gd name="T78" fmla="*/ 261712 w 438"/>
              <a:gd name="T79" fmla="*/ 223302 h 438"/>
              <a:gd name="T80" fmla="*/ 279290 w 438"/>
              <a:gd name="T81" fmla="*/ 187495 h 438"/>
              <a:gd name="T82" fmla="*/ 247390 w 438"/>
              <a:gd name="T83" fmla="*/ 171871 h 438"/>
              <a:gd name="T84" fmla="*/ 247390 w 438"/>
              <a:gd name="T85" fmla="*/ 171871 h 438"/>
              <a:gd name="T86" fmla="*/ 250645 w 438"/>
              <a:gd name="T87" fmla="*/ 126299 h 438"/>
              <a:gd name="T88" fmla="*/ 284498 w 438"/>
              <a:gd name="T89" fmla="*/ 115231 h 438"/>
              <a:gd name="T90" fmla="*/ 271477 w 438"/>
              <a:gd name="T91" fmla="*/ 77472 h 438"/>
              <a:gd name="T92" fmla="*/ 237624 w 438"/>
              <a:gd name="T93" fmla="*/ 88539 h 438"/>
              <a:gd name="T94" fmla="*/ 237624 w 438"/>
              <a:gd name="T95" fmla="*/ 88539 h 438"/>
              <a:gd name="T96" fmla="*/ 207677 w 438"/>
              <a:gd name="T97" fmla="*/ 54686 h 438"/>
              <a:gd name="T98" fmla="*/ 223302 w 438"/>
              <a:gd name="T99" fmla="*/ 22786 h 438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438" h="438">
                <a:moveTo>
                  <a:pt x="322" y="270"/>
                </a:moveTo>
                <a:lnTo>
                  <a:pt x="322" y="270"/>
                </a:lnTo>
                <a:cubicBezTo>
                  <a:pt x="294" y="326"/>
                  <a:pt x="226" y="350"/>
                  <a:pt x="169" y="322"/>
                </a:cubicBezTo>
                <a:cubicBezTo>
                  <a:pt x="112" y="294"/>
                  <a:pt x="89" y="226"/>
                  <a:pt x="116" y="169"/>
                </a:cubicBezTo>
                <a:cubicBezTo>
                  <a:pt x="144" y="112"/>
                  <a:pt x="213" y="89"/>
                  <a:pt x="270" y="116"/>
                </a:cubicBezTo>
                <a:cubicBezTo>
                  <a:pt x="326" y="144"/>
                  <a:pt x="350" y="213"/>
                  <a:pt x="322" y="270"/>
                </a:cubicBezTo>
                <a:close/>
                <a:moveTo>
                  <a:pt x="343" y="35"/>
                </a:moveTo>
                <a:lnTo>
                  <a:pt x="288" y="8"/>
                </a:lnTo>
                <a:lnTo>
                  <a:pt x="264" y="57"/>
                </a:lnTo>
                <a:cubicBezTo>
                  <a:pt x="240" y="51"/>
                  <a:pt x="217" y="50"/>
                  <a:pt x="194" y="53"/>
                </a:cubicBezTo>
                <a:lnTo>
                  <a:pt x="176" y="0"/>
                </a:lnTo>
                <a:lnTo>
                  <a:pt x="118" y="21"/>
                </a:lnTo>
                <a:lnTo>
                  <a:pt x="136" y="73"/>
                </a:lnTo>
                <a:cubicBezTo>
                  <a:pt x="116" y="84"/>
                  <a:pt x="98" y="100"/>
                  <a:pt x="84" y="119"/>
                </a:cubicBezTo>
                <a:lnTo>
                  <a:pt x="34" y="94"/>
                </a:lnTo>
                <a:lnTo>
                  <a:pt x="7" y="149"/>
                </a:lnTo>
                <a:lnTo>
                  <a:pt x="57" y="174"/>
                </a:lnTo>
                <a:cubicBezTo>
                  <a:pt x="51" y="197"/>
                  <a:pt x="50" y="220"/>
                  <a:pt x="53" y="243"/>
                </a:cubicBezTo>
                <a:lnTo>
                  <a:pt x="0" y="261"/>
                </a:lnTo>
                <a:lnTo>
                  <a:pt x="20" y="319"/>
                </a:lnTo>
                <a:lnTo>
                  <a:pt x="73" y="301"/>
                </a:lnTo>
                <a:cubicBezTo>
                  <a:pt x="84" y="321"/>
                  <a:pt x="99" y="339"/>
                  <a:pt x="119" y="353"/>
                </a:cubicBezTo>
                <a:lnTo>
                  <a:pt x="94" y="403"/>
                </a:lnTo>
                <a:lnTo>
                  <a:pt x="149" y="430"/>
                </a:lnTo>
                <a:lnTo>
                  <a:pt x="173" y="380"/>
                </a:lnTo>
                <a:cubicBezTo>
                  <a:pt x="196" y="387"/>
                  <a:pt x="220" y="388"/>
                  <a:pt x="243" y="385"/>
                </a:cubicBezTo>
                <a:lnTo>
                  <a:pt x="261" y="437"/>
                </a:lnTo>
                <a:lnTo>
                  <a:pt x="319" y="417"/>
                </a:lnTo>
                <a:lnTo>
                  <a:pt x="301" y="366"/>
                </a:lnTo>
                <a:cubicBezTo>
                  <a:pt x="321" y="354"/>
                  <a:pt x="339" y="339"/>
                  <a:pt x="354" y="319"/>
                </a:cubicBezTo>
                <a:lnTo>
                  <a:pt x="402" y="343"/>
                </a:lnTo>
                <a:lnTo>
                  <a:pt x="429" y="288"/>
                </a:lnTo>
                <a:lnTo>
                  <a:pt x="380" y="264"/>
                </a:lnTo>
                <a:cubicBezTo>
                  <a:pt x="387" y="241"/>
                  <a:pt x="388" y="217"/>
                  <a:pt x="385" y="194"/>
                </a:cubicBezTo>
                <a:lnTo>
                  <a:pt x="437" y="177"/>
                </a:lnTo>
                <a:lnTo>
                  <a:pt x="417" y="119"/>
                </a:lnTo>
                <a:lnTo>
                  <a:pt x="365" y="136"/>
                </a:lnTo>
                <a:cubicBezTo>
                  <a:pt x="354" y="116"/>
                  <a:pt x="338" y="98"/>
                  <a:pt x="319" y="84"/>
                </a:cubicBezTo>
                <a:lnTo>
                  <a:pt x="343" y="35"/>
                </a:lnTo>
                <a:close/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21" name="Freeform 85">
            <a:extLst>
              <a:ext uri="{FF2B5EF4-FFF2-40B4-BE49-F238E27FC236}">
                <a16:creationId xmlns:a16="http://schemas.microsoft.com/office/drawing/2014/main" id="{AAF9C76E-B2C2-5545-BEB0-C66634566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41613" y="5039800"/>
            <a:ext cx="145562" cy="145567"/>
          </a:xfrm>
          <a:custGeom>
            <a:avLst/>
            <a:gdLst>
              <a:gd name="T0" fmla="*/ 76000 w 233"/>
              <a:gd name="T1" fmla="*/ 0 h 232"/>
              <a:gd name="T2" fmla="*/ 76000 w 233"/>
              <a:gd name="T3" fmla="*/ 0 h 232"/>
              <a:gd name="T4" fmla="*/ 0 w 233"/>
              <a:gd name="T5" fmla="*/ 76329 h 232"/>
              <a:gd name="T6" fmla="*/ 0 w 233"/>
              <a:gd name="T7" fmla="*/ 76329 h 232"/>
              <a:gd name="T8" fmla="*/ 76000 w 233"/>
              <a:gd name="T9" fmla="*/ 151999 h 232"/>
              <a:gd name="T10" fmla="*/ 76000 w 233"/>
              <a:gd name="T11" fmla="*/ 151999 h 232"/>
              <a:gd name="T12" fmla="*/ 152000 w 233"/>
              <a:gd name="T13" fmla="*/ 76329 h 232"/>
              <a:gd name="T14" fmla="*/ 152000 w 233"/>
              <a:gd name="T15" fmla="*/ 76329 h 232"/>
              <a:gd name="T16" fmla="*/ 76000 w 233"/>
              <a:gd name="T17" fmla="*/ 0 h 232"/>
              <a:gd name="T18" fmla="*/ 76000 w 233"/>
              <a:gd name="T19" fmla="*/ 25004 h 232"/>
              <a:gd name="T20" fmla="*/ 76000 w 233"/>
              <a:gd name="T21" fmla="*/ 25004 h 232"/>
              <a:gd name="T22" fmla="*/ 127103 w 233"/>
              <a:gd name="T23" fmla="*/ 76329 h 232"/>
              <a:gd name="T24" fmla="*/ 127103 w 233"/>
              <a:gd name="T25" fmla="*/ 76329 h 232"/>
              <a:gd name="T26" fmla="*/ 76000 w 233"/>
              <a:gd name="T27" fmla="*/ 126995 h 232"/>
              <a:gd name="T28" fmla="*/ 76000 w 233"/>
              <a:gd name="T29" fmla="*/ 126995 h 232"/>
              <a:gd name="T30" fmla="*/ 25552 w 233"/>
              <a:gd name="T31" fmla="*/ 76329 h 232"/>
              <a:gd name="T32" fmla="*/ 25552 w 233"/>
              <a:gd name="T33" fmla="*/ 76329 h 232"/>
              <a:gd name="T34" fmla="*/ 76000 w 233"/>
              <a:gd name="T35" fmla="*/ 25004 h 23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33" h="232">
                <a:moveTo>
                  <a:pt x="116" y="0"/>
                </a:moveTo>
                <a:lnTo>
                  <a:pt x="116" y="0"/>
                </a:lnTo>
                <a:cubicBezTo>
                  <a:pt x="52" y="0"/>
                  <a:pt x="0" y="52"/>
                  <a:pt x="0" y="116"/>
                </a:cubicBezTo>
                <a:cubicBezTo>
                  <a:pt x="0" y="179"/>
                  <a:pt x="52" y="231"/>
                  <a:pt x="116" y="231"/>
                </a:cubicBezTo>
                <a:cubicBezTo>
                  <a:pt x="180" y="231"/>
                  <a:pt x="232" y="179"/>
                  <a:pt x="232" y="116"/>
                </a:cubicBezTo>
                <a:cubicBezTo>
                  <a:pt x="232" y="52"/>
                  <a:pt x="180" y="0"/>
                  <a:pt x="116" y="0"/>
                </a:cubicBezTo>
                <a:close/>
                <a:moveTo>
                  <a:pt x="116" y="38"/>
                </a:moveTo>
                <a:lnTo>
                  <a:pt x="116" y="38"/>
                </a:lnTo>
                <a:cubicBezTo>
                  <a:pt x="159" y="38"/>
                  <a:pt x="194" y="73"/>
                  <a:pt x="194" y="116"/>
                </a:cubicBezTo>
                <a:cubicBezTo>
                  <a:pt x="194" y="159"/>
                  <a:pt x="159" y="193"/>
                  <a:pt x="116" y="193"/>
                </a:cubicBezTo>
                <a:cubicBezTo>
                  <a:pt x="74" y="193"/>
                  <a:pt x="39" y="159"/>
                  <a:pt x="39" y="116"/>
                </a:cubicBezTo>
                <a:cubicBezTo>
                  <a:pt x="39" y="73"/>
                  <a:pt x="74" y="38"/>
                  <a:pt x="116" y="38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22" name="Freeform 86">
            <a:extLst>
              <a:ext uri="{FF2B5EF4-FFF2-40B4-BE49-F238E27FC236}">
                <a16:creationId xmlns:a16="http://schemas.microsoft.com/office/drawing/2014/main" id="{4E86EF47-DD53-1E4B-A848-E776C085E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232" y="5676995"/>
            <a:ext cx="1375979" cy="455923"/>
          </a:xfrm>
          <a:custGeom>
            <a:avLst/>
            <a:gdLst>
              <a:gd name="T0" fmla="*/ 1569084 w 2478"/>
              <a:gd name="T1" fmla="*/ 321142 h 734"/>
              <a:gd name="T2" fmla="*/ 1522050 w 2478"/>
              <a:gd name="T3" fmla="*/ 296388 h 734"/>
              <a:gd name="T4" fmla="*/ 1476977 w 2478"/>
              <a:gd name="T5" fmla="*/ 272938 h 734"/>
              <a:gd name="T6" fmla="*/ 1384217 w 2478"/>
              <a:gd name="T7" fmla="*/ 229945 h 734"/>
              <a:gd name="T8" fmla="*/ 1196083 w 2478"/>
              <a:gd name="T9" fmla="*/ 153080 h 734"/>
              <a:gd name="T10" fmla="*/ 1004031 w 2478"/>
              <a:gd name="T11" fmla="*/ 89894 h 734"/>
              <a:gd name="T12" fmla="*/ 807405 w 2478"/>
              <a:gd name="T13" fmla="*/ 42341 h 734"/>
              <a:gd name="T14" fmla="*/ 405009 w 2478"/>
              <a:gd name="T15" fmla="*/ 0 h 734"/>
              <a:gd name="T16" fmla="*/ 354710 w 2478"/>
              <a:gd name="T17" fmla="*/ 1303 h 734"/>
              <a:gd name="T18" fmla="*/ 304410 w 2478"/>
              <a:gd name="T19" fmla="*/ 4560 h 734"/>
              <a:gd name="T20" fmla="*/ 254111 w 2478"/>
              <a:gd name="T21" fmla="*/ 8468 h 734"/>
              <a:gd name="T22" fmla="*/ 229287 w 2478"/>
              <a:gd name="T23" fmla="*/ 11074 h 734"/>
              <a:gd name="T24" fmla="*/ 154818 w 2478"/>
              <a:gd name="T25" fmla="*/ 22148 h 734"/>
              <a:gd name="T26" fmla="*/ 129995 w 2478"/>
              <a:gd name="T27" fmla="*/ 26708 h 734"/>
              <a:gd name="T28" fmla="*/ 81002 w 2478"/>
              <a:gd name="T29" fmla="*/ 37130 h 734"/>
              <a:gd name="T30" fmla="*/ 56179 w 2478"/>
              <a:gd name="T31" fmla="*/ 43644 h 734"/>
              <a:gd name="T32" fmla="*/ 7839 w 2478"/>
              <a:gd name="T33" fmla="*/ 56021 h 734"/>
              <a:gd name="T34" fmla="*/ 1306 w 2478"/>
              <a:gd name="T35" fmla="*/ 67746 h 734"/>
              <a:gd name="T36" fmla="*/ 13065 w 2478"/>
              <a:gd name="T37" fmla="*/ 74260 h 734"/>
              <a:gd name="T38" fmla="*/ 61405 w 2478"/>
              <a:gd name="T39" fmla="*/ 65792 h 734"/>
              <a:gd name="T40" fmla="*/ 109744 w 2478"/>
              <a:gd name="T41" fmla="*/ 58626 h 734"/>
              <a:gd name="T42" fmla="*/ 134568 w 2478"/>
              <a:gd name="T43" fmla="*/ 56021 h 734"/>
              <a:gd name="T44" fmla="*/ 207730 w 2478"/>
              <a:gd name="T45" fmla="*/ 50158 h 734"/>
              <a:gd name="T46" fmla="*/ 232554 w 2478"/>
              <a:gd name="T47" fmla="*/ 48855 h 734"/>
              <a:gd name="T48" fmla="*/ 280893 w 2478"/>
              <a:gd name="T49" fmla="*/ 48204 h 734"/>
              <a:gd name="T50" fmla="*/ 305717 w 2478"/>
              <a:gd name="T51" fmla="*/ 48204 h 734"/>
              <a:gd name="T52" fmla="*/ 354710 w 2478"/>
              <a:gd name="T53" fmla="*/ 50158 h 734"/>
              <a:gd name="T54" fmla="*/ 403049 w 2478"/>
              <a:gd name="T55" fmla="*/ 53415 h 734"/>
              <a:gd name="T56" fmla="*/ 785848 w 2478"/>
              <a:gd name="T57" fmla="*/ 126372 h 734"/>
              <a:gd name="T58" fmla="*/ 970715 w 2478"/>
              <a:gd name="T59" fmla="*/ 188907 h 734"/>
              <a:gd name="T60" fmla="*/ 1149703 w 2478"/>
              <a:gd name="T61" fmla="*/ 265121 h 734"/>
              <a:gd name="T62" fmla="*/ 1322812 w 2478"/>
              <a:gd name="T63" fmla="*/ 353061 h 734"/>
              <a:gd name="T64" fmla="*/ 1405774 w 2478"/>
              <a:gd name="T65" fmla="*/ 401264 h 734"/>
              <a:gd name="T66" fmla="*/ 1466525 w 2478"/>
              <a:gd name="T67" fmla="*/ 439697 h 734"/>
              <a:gd name="T68" fmla="*/ 1485469 w 2478"/>
              <a:gd name="T69" fmla="*/ 452725 h 734"/>
              <a:gd name="T70" fmla="*/ 1593907 w 2478"/>
              <a:gd name="T71" fmla="*/ 433835 h 734"/>
              <a:gd name="T72" fmla="*/ 1575616 w 2478"/>
              <a:gd name="T73" fmla="*/ 325702 h 734"/>
              <a:gd name="T74" fmla="*/ 1569737 w 2478"/>
              <a:gd name="T75" fmla="*/ 321793 h 7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478" h="734">
                <a:moveTo>
                  <a:pt x="2402" y="493"/>
                </a:moveTo>
                <a:lnTo>
                  <a:pt x="2402" y="493"/>
                </a:lnTo>
                <a:cubicBezTo>
                  <a:pt x="2388" y="486"/>
                  <a:pt x="2377" y="480"/>
                  <a:pt x="2366" y="473"/>
                </a:cubicBezTo>
                <a:lnTo>
                  <a:pt x="2330" y="455"/>
                </a:lnTo>
                <a:cubicBezTo>
                  <a:pt x="2307" y="443"/>
                  <a:pt x="2284" y="430"/>
                  <a:pt x="2261" y="419"/>
                </a:cubicBezTo>
                <a:cubicBezTo>
                  <a:pt x="2214" y="396"/>
                  <a:pt x="2166" y="374"/>
                  <a:pt x="2119" y="353"/>
                </a:cubicBezTo>
                <a:cubicBezTo>
                  <a:pt x="2025" y="310"/>
                  <a:pt x="1929" y="271"/>
                  <a:pt x="1831" y="235"/>
                </a:cubicBezTo>
                <a:cubicBezTo>
                  <a:pt x="1734" y="200"/>
                  <a:pt x="1636" y="167"/>
                  <a:pt x="1537" y="138"/>
                </a:cubicBezTo>
                <a:cubicBezTo>
                  <a:pt x="1437" y="110"/>
                  <a:pt x="1337" y="85"/>
                  <a:pt x="1236" y="65"/>
                </a:cubicBezTo>
                <a:cubicBezTo>
                  <a:pt x="1033" y="24"/>
                  <a:pt x="826" y="0"/>
                  <a:pt x="620" y="0"/>
                </a:cubicBezTo>
                <a:lnTo>
                  <a:pt x="543" y="2"/>
                </a:lnTo>
                <a:cubicBezTo>
                  <a:pt x="518" y="3"/>
                  <a:pt x="492" y="5"/>
                  <a:pt x="466" y="7"/>
                </a:cubicBezTo>
                <a:cubicBezTo>
                  <a:pt x="453" y="7"/>
                  <a:pt x="441" y="8"/>
                  <a:pt x="428" y="9"/>
                </a:cubicBezTo>
                <a:lnTo>
                  <a:pt x="389" y="13"/>
                </a:lnTo>
                <a:lnTo>
                  <a:pt x="351" y="17"/>
                </a:lnTo>
                <a:cubicBezTo>
                  <a:pt x="338" y="19"/>
                  <a:pt x="326" y="20"/>
                  <a:pt x="313" y="22"/>
                </a:cubicBezTo>
                <a:lnTo>
                  <a:pt x="237" y="34"/>
                </a:lnTo>
                <a:cubicBezTo>
                  <a:pt x="224" y="35"/>
                  <a:pt x="211" y="39"/>
                  <a:pt x="199" y="41"/>
                </a:cubicBezTo>
                <a:lnTo>
                  <a:pt x="161" y="49"/>
                </a:lnTo>
                <a:lnTo>
                  <a:pt x="124" y="57"/>
                </a:lnTo>
                <a:cubicBezTo>
                  <a:pt x="111" y="59"/>
                  <a:pt x="99" y="63"/>
                  <a:pt x="86" y="67"/>
                </a:cubicBezTo>
                <a:lnTo>
                  <a:pt x="12" y="86"/>
                </a:lnTo>
                <a:cubicBezTo>
                  <a:pt x="5" y="88"/>
                  <a:pt x="0" y="96"/>
                  <a:pt x="2" y="104"/>
                </a:cubicBezTo>
                <a:cubicBezTo>
                  <a:pt x="5" y="111"/>
                  <a:pt x="11" y="115"/>
                  <a:pt x="19" y="114"/>
                </a:cubicBezTo>
                <a:lnTo>
                  <a:pt x="20" y="114"/>
                </a:lnTo>
                <a:lnTo>
                  <a:pt x="94" y="101"/>
                </a:lnTo>
                <a:cubicBezTo>
                  <a:pt x="106" y="99"/>
                  <a:pt x="118" y="96"/>
                  <a:pt x="131" y="95"/>
                </a:cubicBezTo>
                <a:lnTo>
                  <a:pt x="168" y="90"/>
                </a:lnTo>
                <a:lnTo>
                  <a:pt x="206" y="86"/>
                </a:lnTo>
                <a:cubicBezTo>
                  <a:pt x="218" y="84"/>
                  <a:pt x="231" y="82"/>
                  <a:pt x="243" y="82"/>
                </a:cubicBezTo>
                <a:lnTo>
                  <a:pt x="318" y="77"/>
                </a:lnTo>
                <a:cubicBezTo>
                  <a:pt x="331" y="76"/>
                  <a:pt x="343" y="76"/>
                  <a:pt x="356" y="75"/>
                </a:cubicBezTo>
                <a:lnTo>
                  <a:pt x="393" y="74"/>
                </a:lnTo>
                <a:lnTo>
                  <a:pt x="430" y="74"/>
                </a:lnTo>
                <a:cubicBezTo>
                  <a:pt x="443" y="74"/>
                  <a:pt x="455" y="74"/>
                  <a:pt x="468" y="74"/>
                </a:cubicBezTo>
                <a:cubicBezTo>
                  <a:pt x="493" y="75"/>
                  <a:pt x="518" y="76"/>
                  <a:pt x="543" y="77"/>
                </a:cubicBezTo>
                <a:lnTo>
                  <a:pt x="617" y="82"/>
                </a:lnTo>
                <a:cubicBezTo>
                  <a:pt x="817" y="98"/>
                  <a:pt x="1012" y="138"/>
                  <a:pt x="1203" y="194"/>
                </a:cubicBezTo>
                <a:cubicBezTo>
                  <a:pt x="1299" y="223"/>
                  <a:pt x="1393" y="254"/>
                  <a:pt x="1486" y="290"/>
                </a:cubicBezTo>
                <a:cubicBezTo>
                  <a:pt x="1579" y="325"/>
                  <a:pt x="1670" y="365"/>
                  <a:pt x="1760" y="407"/>
                </a:cubicBezTo>
                <a:cubicBezTo>
                  <a:pt x="1850" y="449"/>
                  <a:pt x="1938" y="494"/>
                  <a:pt x="2025" y="542"/>
                </a:cubicBezTo>
                <a:cubicBezTo>
                  <a:pt x="2067" y="566"/>
                  <a:pt x="2110" y="591"/>
                  <a:pt x="2152" y="616"/>
                </a:cubicBezTo>
                <a:cubicBezTo>
                  <a:pt x="2173" y="629"/>
                  <a:pt x="2194" y="642"/>
                  <a:pt x="2215" y="655"/>
                </a:cubicBezTo>
                <a:lnTo>
                  <a:pt x="2245" y="675"/>
                </a:lnTo>
                <a:cubicBezTo>
                  <a:pt x="2255" y="682"/>
                  <a:pt x="2266" y="689"/>
                  <a:pt x="2274" y="695"/>
                </a:cubicBezTo>
                <a:cubicBezTo>
                  <a:pt x="2328" y="733"/>
                  <a:pt x="2402" y="720"/>
                  <a:pt x="2440" y="666"/>
                </a:cubicBezTo>
                <a:cubicBezTo>
                  <a:pt x="2477" y="612"/>
                  <a:pt x="2465" y="538"/>
                  <a:pt x="2412" y="500"/>
                </a:cubicBezTo>
                <a:cubicBezTo>
                  <a:pt x="2409" y="498"/>
                  <a:pt x="2406" y="496"/>
                  <a:pt x="2403" y="494"/>
                </a:cubicBezTo>
                <a:lnTo>
                  <a:pt x="2402" y="493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23" name="Freeform 87">
            <a:extLst>
              <a:ext uri="{FF2B5EF4-FFF2-40B4-BE49-F238E27FC236}">
                <a16:creationId xmlns:a16="http://schemas.microsoft.com/office/drawing/2014/main" id="{123F802B-580D-8A4C-82A1-DC6469C50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3750" y="5023322"/>
            <a:ext cx="1318305" cy="1197484"/>
          </a:xfrm>
          <a:custGeom>
            <a:avLst/>
            <a:gdLst>
              <a:gd name="T0" fmla="*/ 146287 w 2117"/>
              <a:gd name="T1" fmla="*/ 1305 h 1924"/>
              <a:gd name="T2" fmla="*/ 146287 w 2117"/>
              <a:gd name="T3" fmla="*/ 1305 h 1924"/>
              <a:gd name="T4" fmla="*/ 112328 w 2117"/>
              <a:gd name="T5" fmla="*/ 277401 h 1924"/>
              <a:gd name="T6" fmla="*/ 112328 w 2117"/>
              <a:gd name="T7" fmla="*/ 277401 h 1924"/>
              <a:gd name="T8" fmla="*/ 100572 w 2117"/>
              <a:gd name="T9" fmla="*/ 661847 h 1924"/>
              <a:gd name="T10" fmla="*/ 100572 w 2117"/>
              <a:gd name="T11" fmla="*/ 661847 h 1924"/>
              <a:gd name="T12" fmla="*/ 369636 w 2117"/>
              <a:gd name="T13" fmla="*/ 853091 h 1924"/>
              <a:gd name="T14" fmla="*/ 369636 w 2117"/>
              <a:gd name="T15" fmla="*/ 853091 h 1924"/>
              <a:gd name="T16" fmla="*/ 818947 w 2117"/>
              <a:gd name="T17" fmla="*/ 1213386 h 1924"/>
              <a:gd name="T18" fmla="*/ 818947 w 2117"/>
              <a:gd name="T19" fmla="*/ 1213386 h 1924"/>
              <a:gd name="T20" fmla="*/ 961969 w 2117"/>
              <a:gd name="T21" fmla="*/ 468645 h 1924"/>
              <a:gd name="T22" fmla="*/ 961969 w 2117"/>
              <a:gd name="T23" fmla="*/ 468645 h 1924"/>
              <a:gd name="T24" fmla="*/ 758865 w 2117"/>
              <a:gd name="T25" fmla="*/ 516293 h 1924"/>
              <a:gd name="T26" fmla="*/ 758865 w 2117"/>
              <a:gd name="T27" fmla="*/ 516293 h 1924"/>
              <a:gd name="T28" fmla="*/ 669395 w 2117"/>
              <a:gd name="T29" fmla="*/ 185369 h 1924"/>
              <a:gd name="T30" fmla="*/ 669395 w 2117"/>
              <a:gd name="T31" fmla="*/ 185369 h 1924"/>
              <a:gd name="T32" fmla="*/ 355922 w 2117"/>
              <a:gd name="T33" fmla="*/ 169704 h 1924"/>
              <a:gd name="T34" fmla="*/ 355922 w 2117"/>
              <a:gd name="T35" fmla="*/ 169704 h 1924"/>
              <a:gd name="T36" fmla="*/ 146287 w 2117"/>
              <a:gd name="T37" fmla="*/ 1305 h 192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117" h="1924">
                <a:moveTo>
                  <a:pt x="224" y="2"/>
                </a:moveTo>
                <a:lnTo>
                  <a:pt x="224" y="2"/>
                </a:lnTo>
                <a:cubicBezTo>
                  <a:pt x="127" y="4"/>
                  <a:pt x="0" y="180"/>
                  <a:pt x="172" y="425"/>
                </a:cubicBezTo>
                <a:cubicBezTo>
                  <a:pt x="409" y="763"/>
                  <a:pt x="23" y="851"/>
                  <a:pt x="154" y="1014"/>
                </a:cubicBezTo>
                <a:cubicBezTo>
                  <a:pt x="325" y="1227"/>
                  <a:pt x="814" y="1206"/>
                  <a:pt x="566" y="1307"/>
                </a:cubicBezTo>
                <a:cubicBezTo>
                  <a:pt x="404" y="1373"/>
                  <a:pt x="391" y="1794"/>
                  <a:pt x="1254" y="1859"/>
                </a:cubicBezTo>
                <a:cubicBezTo>
                  <a:pt x="2116" y="1923"/>
                  <a:pt x="1639" y="736"/>
                  <a:pt x="1473" y="718"/>
                </a:cubicBezTo>
                <a:cubicBezTo>
                  <a:pt x="1310" y="701"/>
                  <a:pt x="1218" y="937"/>
                  <a:pt x="1162" y="791"/>
                </a:cubicBezTo>
                <a:cubicBezTo>
                  <a:pt x="1107" y="644"/>
                  <a:pt x="1315" y="287"/>
                  <a:pt x="1025" y="284"/>
                </a:cubicBezTo>
                <a:cubicBezTo>
                  <a:pt x="736" y="281"/>
                  <a:pt x="744" y="477"/>
                  <a:pt x="545" y="260"/>
                </a:cubicBezTo>
                <a:cubicBezTo>
                  <a:pt x="378" y="77"/>
                  <a:pt x="342" y="0"/>
                  <a:pt x="224" y="2"/>
                </a:cubicBezTo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24" name="Freeform 88">
            <a:extLst>
              <a:ext uri="{FF2B5EF4-FFF2-40B4-BE49-F238E27FC236}">
                <a16:creationId xmlns:a16="http://schemas.microsoft.com/office/drawing/2014/main" id="{B16F890B-EA4A-8544-A817-4850C0D1A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4032" y="5212832"/>
            <a:ext cx="686618" cy="725082"/>
          </a:xfrm>
          <a:custGeom>
            <a:avLst/>
            <a:gdLst>
              <a:gd name="T0" fmla="*/ 719423 w 1102"/>
              <a:gd name="T1" fmla="*/ 753879 h 1166"/>
              <a:gd name="T2" fmla="*/ 719423 w 1102"/>
              <a:gd name="T3" fmla="*/ 753879 h 1166"/>
              <a:gd name="T4" fmla="*/ 484189 w 1102"/>
              <a:gd name="T5" fmla="*/ 588234 h 1166"/>
              <a:gd name="T6" fmla="*/ 484189 w 1102"/>
              <a:gd name="T7" fmla="*/ 588234 h 1166"/>
              <a:gd name="T8" fmla="*/ 451518 w 1102"/>
              <a:gd name="T9" fmla="*/ 380852 h 1166"/>
              <a:gd name="T10" fmla="*/ 451518 w 1102"/>
              <a:gd name="T11" fmla="*/ 380852 h 1166"/>
              <a:gd name="T12" fmla="*/ 451518 w 1102"/>
              <a:gd name="T13" fmla="*/ 180644 h 1166"/>
              <a:gd name="T14" fmla="*/ 445637 w 1102"/>
              <a:gd name="T15" fmla="*/ 183905 h 1166"/>
              <a:gd name="T16" fmla="*/ 445637 w 1102"/>
              <a:gd name="T17" fmla="*/ 183905 h 1166"/>
              <a:gd name="T18" fmla="*/ 445637 w 1102"/>
              <a:gd name="T19" fmla="*/ 376939 h 1166"/>
              <a:gd name="T20" fmla="*/ 445637 w 1102"/>
              <a:gd name="T21" fmla="*/ 376939 h 1166"/>
              <a:gd name="T22" fmla="*/ 456092 w 1102"/>
              <a:gd name="T23" fmla="*/ 564105 h 1166"/>
              <a:gd name="T24" fmla="*/ 456092 w 1102"/>
              <a:gd name="T25" fmla="*/ 564105 h 1166"/>
              <a:gd name="T26" fmla="*/ 29404 w 1102"/>
              <a:gd name="T27" fmla="*/ 0 h 1166"/>
              <a:gd name="T28" fmla="*/ 23523 w 1102"/>
              <a:gd name="T29" fmla="*/ 2609 h 1166"/>
              <a:gd name="T30" fmla="*/ 23523 w 1102"/>
              <a:gd name="T31" fmla="*/ 2609 h 1166"/>
              <a:gd name="T32" fmla="*/ 309724 w 1102"/>
              <a:gd name="T33" fmla="*/ 427154 h 1166"/>
              <a:gd name="T34" fmla="*/ 309724 w 1102"/>
              <a:gd name="T35" fmla="*/ 427154 h 1166"/>
              <a:gd name="T36" fmla="*/ 135913 w 1102"/>
              <a:gd name="T37" fmla="*/ 406286 h 1166"/>
              <a:gd name="T38" fmla="*/ 135913 w 1102"/>
              <a:gd name="T39" fmla="*/ 406286 h 1166"/>
              <a:gd name="T40" fmla="*/ 3267 w 1102"/>
              <a:gd name="T41" fmla="*/ 376287 h 1166"/>
              <a:gd name="T42" fmla="*/ 0 w 1102"/>
              <a:gd name="T43" fmla="*/ 381504 h 1166"/>
              <a:gd name="T44" fmla="*/ 0 w 1102"/>
              <a:gd name="T45" fmla="*/ 381504 h 1166"/>
              <a:gd name="T46" fmla="*/ 137873 w 1102"/>
              <a:gd name="T47" fmla="*/ 412155 h 1166"/>
              <a:gd name="T48" fmla="*/ 137873 w 1102"/>
              <a:gd name="T49" fmla="*/ 412155 h 1166"/>
              <a:gd name="T50" fmla="*/ 321486 w 1102"/>
              <a:gd name="T51" fmla="*/ 440849 h 1166"/>
              <a:gd name="T52" fmla="*/ 322139 w 1102"/>
              <a:gd name="T53" fmla="*/ 440197 h 1166"/>
              <a:gd name="T54" fmla="*/ 322139 w 1102"/>
              <a:gd name="T55" fmla="*/ 440197 h 1166"/>
              <a:gd name="T56" fmla="*/ 480268 w 1102"/>
              <a:gd name="T57" fmla="*/ 593451 h 1166"/>
              <a:gd name="T58" fmla="*/ 480268 w 1102"/>
              <a:gd name="T59" fmla="*/ 593451 h 1166"/>
              <a:gd name="T60" fmla="*/ 482882 w 1102"/>
              <a:gd name="T61" fmla="*/ 595408 h 1166"/>
              <a:gd name="T62" fmla="*/ 482882 w 1102"/>
              <a:gd name="T63" fmla="*/ 595408 h 1166"/>
              <a:gd name="T64" fmla="*/ 482882 w 1102"/>
              <a:gd name="T65" fmla="*/ 595408 h 1166"/>
              <a:gd name="T66" fmla="*/ 716155 w 1102"/>
              <a:gd name="T67" fmla="*/ 759748 h 1166"/>
              <a:gd name="T68" fmla="*/ 719423 w 1102"/>
              <a:gd name="T69" fmla="*/ 753879 h 116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102" h="1166">
                <a:moveTo>
                  <a:pt x="1101" y="1156"/>
                </a:moveTo>
                <a:lnTo>
                  <a:pt x="1101" y="1156"/>
                </a:lnTo>
                <a:cubicBezTo>
                  <a:pt x="967" y="1080"/>
                  <a:pt x="847" y="993"/>
                  <a:pt x="741" y="902"/>
                </a:cubicBezTo>
                <a:cubicBezTo>
                  <a:pt x="718" y="879"/>
                  <a:pt x="590" y="737"/>
                  <a:pt x="691" y="584"/>
                </a:cubicBezTo>
                <a:cubicBezTo>
                  <a:pt x="783" y="443"/>
                  <a:pt x="691" y="278"/>
                  <a:pt x="691" y="277"/>
                </a:cubicBezTo>
                <a:lnTo>
                  <a:pt x="682" y="282"/>
                </a:lnTo>
                <a:cubicBezTo>
                  <a:pt x="683" y="283"/>
                  <a:pt x="772" y="443"/>
                  <a:pt x="682" y="578"/>
                </a:cubicBezTo>
                <a:cubicBezTo>
                  <a:pt x="606" y="695"/>
                  <a:pt x="656" y="805"/>
                  <a:pt x="698" y="865"/>
                </a:cubicBezTo>
                <a:cubicBezTo>
                  <a:pt x="247" y="465"/>
                  <a:pt x="48" y="6"/>
                  <a:pt x="45" y="0"/>
                </a:cubicBezTo>
                <a:lnTo>
                  <a:pt x="36" y="4"/>
                </a:lnTo>
                <a:cubicBezTo>
                  <a:pt x="39" y="8"/>
                  <a:pt x="174" y="321"/>
                  <a:pt x="474" y="655"/>
                </a:cubicBezTo>
                <a:cubicBezTo>
                  <a:pt x="428" y="632"/>
                  <a:pt x="319" y="587"/>
                  <a:pt x="208" y="623"/>
                </a:cubicBezTo>
                <a:cubicBezTo>
                  <a:pt x="118" y="652"/>
                  <a:pt x="6" y="578"/>
                  <a:pt x="5" y="577"/>
                </a:cubicBezTo>
                <a:lnTo>
                  <a:pt x="0" y="585"/>
                </a:lnTo>
                <a:cubicBezTo>
                  <a:pt x="5" y="588"/>
                  <a:pt x="116" y="663"/>
                  <a:pt x="211" y="632"/>
                </a:cubicBezTo>
                <a:cubicBezTo>
                  <a:pt x="353" y="587"/>
                  <a:pt x="491" y="675"/>
                  <a:pt x="492" y="676"/>
                </a:cubicBezTo>
                <a:lnTo>
                  <a:pt x="493" y="675"/>
                </a:lnTo>
                <a:cubicBezTo>
                  <a:pt x="564" y="754"/>
                  <a:pt x="645" y="833"/>
                  <a:pt x="735" y="910"/>
                </a:cubicBezTo>
                <a:cubicBezTo>
                  <a:pt x="737" y="912"/>
                  <a:pt x="738" y="913"/>
                  <a:pt x="739" y="913"/>
                </a:cubicBezTo>
                <a:cubicBezTo>
                  <a:pt x="844" y="1003"/>
                  <a:pt x="963" y="1088"/>
                  <a:pt x="1096" y="1165"/>
                </a:cubicBezTo>
                <a:lnTo>
                  <a:pt x="1101" y="1156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25" name="Freeform 89">
            <a:extLst>
              <a:ext uri="{FF2B5EF4-FFF2-40B4-BE49-F238E27FC236}">
                <a16:creationId xmlns:a16="http://schemas.microsoft.com/office/drawing/2014/main" id="{80E9A8BE-F4D3-5441-AAB6-85F5A00C4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5368" y="5031563"/>
            <a:ext cx="1180981" cy="873394"/>
          </a:xfrm>
          <a:custGeom>
            <a:avLst/>
            <a:gdLst>
              <a:gd name="T0" fmla="*/ 1113241 w 1898"/>
              <a:gd name="T1" fmla="*/ 401417 h 1401"/>
              <a:gd name="T2" fmla="*/ 1113241 w 1898"/>
              <a:gd name="T3" fmla="*/ 401417 h 1401"/>
              <a:gd name="T4" fmla="*/ 0 w 1898"/>
              <a:gd name="T5" fmla="*/ 73223 h 1401"/>
              <a:gd name="T6" fmla="*/ 0 w 1898"/>
              <a:gd name="T7" fmla="*/ 73223 h 1401"/>
              <a:gd name="T8" fmla="*/ 350417 w 1898"/>
              <a:gd name="T9" fmla="*/ 492945 h 1401"/>
              <a:gd name="T10" fmla="*/ 350417 w 1898"/>
              <a:gd name="T11" fmla="*/ 492945 h 1401"/>
              <a:gd name="T12" fmla="*/ 1072131 w 1898"/>
              <a:gd name="T13" fmla="*/ 755108 h 1401"/>
              <a:gd name="T14" fmla="*/ 1072131 w 1898"/>
              <a:gd name="T15" fmla="*/ 755108 h 1401"/>
              <a:gd name="T16" fmla="*/ 1113241 w 1898"/>
              <a:gd name="T17" fmla="*/ 401417 h 140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898" h="1401">
                <a:moveTo>
                  <a:pt x="1706" y="614"/>
                </a:moveTo>
                <a:lnTo>
                  <a:pt x="1706" y="614"/>
                </a:lnTo>
                <a:cubicBezTo>
                  <a:pt x="1585" y="428"/>
                  <a:pt x="1182" y="0"/>
                  <a:pt x="0" y="112"/>
                </a:cubicBezTo>
                <a:cubicBezTo>
                  <a:pt x="0" y="112"/>
                  <a:pt x="285" y="270"/>
                  <a:pt x="537" y="754"/>
                </a:cubicBezTo>
                <a:cubicBezTo>
                  <a:pt x="785" y="1228"/>
                  <a:pt x="1385" y="1400"/>
                  <a:pt x="1643" y="1155"/>
                </a:cubicBezTo>
                <a:cubicBezTo>
                  <a:pt x="1897" y="914"/>
                  <a:pt x="1744" y="675"/>
                  <a:pt x="1706" y="614"/>
                </a:cubicBezTo>
              </a:path>
            </a:pathLst>
          </a:custGeom>
          <a:solidFill>
            <a:srgbClr val="A1DF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26" name="Freeform 90">
            <a:extLst>
              <a:ext uri="{FF2B5EF4-FFF2-40B4-BE49-F238E27FC236}">
                <a16:creationId xmlns:a16="http://schemas.microsoft.com/office/drawing/2014/main" id="{BE78DCBD-56DE-E248-BDA9-A5ED1E5CA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945" y="5111210"/>
            <a:ext cx="854151" cy="538318"/>
          </a:xfrm>
          <a:custGeom>
            <a:avLst/>
            <a:gdLst>
              <a:gd name="T0" fmla="*/ 895121 w 1373"/>
              <a:gd name="T1" fmla="*/ 461302 h 864"/>
              <a:gd name="T2" fmla="*/ 893816 w 1373"/>
              <a:gd name="T3" fmla="*/ 454768 h 864"/>
              <a:gd name="T4" fmla="*/ 893816 w 1373"/>
              <a:gd name="T5" fmla="*/ 454768 h 864"/>
              <a:gd name="T6" fmla="*/ 476267 w 1373"/>
              <a:gd name="T7" fmla="*/ 377013 h 864"/>
              <a:gd name="T8" fmla="*/ 476267 w 1373"/>
              <a:gd name="T9" fmla="*/ 377013 h 864"/>
              <a:gd name="T10" fmla="*/ 469743 w 1373"/>
              <a:gd name="T11" fmla="*/ 114345 h 864"/>
              <a:gd name="T12" fmla="*/ 463871 w 1373"/>
              <a:gd name="T13" fmla="*/ 111078 h 864"/>
              <a:gd name="T14" fmla="*/ 463871 w 1373"/>
              <a:gd name="T15" fmla="*/ 111078 h 864"/>
              <a:gd name="T16" fmla="*/ 439079 w 1373"/>
              <a:gd name="T17" fmla="*/ 188833 h 864"/>
              <a:gd name="T18" fmla="*/ 439079 w 1373"/>
              <a:gd name="T19" fmla="*/ 188833 h 864"/>
              <a:gd name="T20" fmla="*/ 466480 w 1373"/>
              <a:gd name="T21" fmla="*/ 369825 h 864"/>
              <a:gd name="T22" fmla="*/ 466480 w 1373"/>
              <a:gd name="T23" fmla="*/ 369825 h 864"/>
              <a:gd name="T24" fmla="*/ 366008 w 1373"/>
              <a:gd name="T25" fmla="*/ 257440 h 864"/>
              <a:gd name="T26" fmla="*/ 366008 w 1373"/>
              <a:gd name="T27" fmla="*/ 257440 h 864"/>
              <a:gd name="T28" fmla="*/ 180068 w 1373"/>
              <a:gd name="T29" fmla="*/ 75795 h 864"/>
              <a:gd name="T30" fmla="*/ 180068 w 1373"/>
              <a:gd name="T31" fmla="*/ 75795 h 864"/>
              <a:gd name="T32" fmla="*/ 171587 w 1373"/>
              <a:gd name="T33" fmla="*/ 3267 h 864"/>
              <a:gd name="T34" fmla="*/ 166367 w 1373"/>
              <a:gd name="T35" fmla="*/ 0 h 864"/>
              <a:gd name="T36" fmla="*/ 166367 w 1373"/>
              <a:gd name="T37" fmla="*/ 0 h 864"/>
              <a:gd name="T38" fmla="*/ 170282 w 1373"/>
              <a:gd name="T39" fmla="*/ 70567 h 864"/>
              <a:gd name="T40" fmla="*/ 170282 w 1373"/>
              <a:gd name="T41" fmla="*/ 70567 h 864"/>
              <a:gd name="T42" fmla="*/ 652 w 1373"/>
              <a:gd name="T43" fmla="*/ 11761 h 864"/>
              <a:gd name="T44" fmla="*/ 0 w 1373"/>
              <a:gd name="T45" fmla="*/ 18295 h 864"/>
              <a:gd name="T46" fmla="*/ 0 w 1373"/>
              <a:gd name="T47" fmla="*/ 18295 h 864"/>
              <a:gd name="T48" fmla="*/ 302723 w 1373"/>
              <a:gd name="T49" fmla="*/ 179032 h 864"/>
              <a:gd name="T50" fmla="*/ 302723 w 1373"/>
              <a:gd name="T51" fmla="*/ 179032 h 864"/>
              <a:gd name="T52" fmla="*/ 160495 w 1373"/>
              <a:gd name="T53" fmla="*/ 202555 h 864"/>
              <a:gd name="T54" fmla="*/ 165715 w 1373"/>
              <a:gd name="T55" fmla="*/ 205822 h 864"/>
              <a:gd name="T56" fmla="*/ 165715 w 1373"/>
              <a:gd name="T57" fmla="*/ 205822 h 864"/>
              <a:gd name="T58" fmla="*/ 195726 w 1373"/>
              <a:gd name="T59" fmla="*/ 186219 h 864"/>
              <a:gd name="T60" fmla="*/ 195726 w 1373"/>
              <a:gd name="T61" fmla="*/ 186219 h 864"/>
              <a:gd name="T62" fmla="*/ 309900 w 1373"/>
              <a:gd name="T63" fmla="*/ 187526 h 864"/>
              <a:gd name="T64" fmla="*/ 309900 w 1373"/>
              <a:gd name="T65" fmla="*/ 187526 h 864"/>
              <a:gd name="T66" fmla="*/ 360136 w 1373"/>
              <a:gd name="T67" fmla="*/ 260054 h 864"/>
              <a:gd name="T68" fmla="*/ 360136 w 1373"/>
              <a:gd name="T69" fmla="*/ 260054 h 864"/>
              <a:gd name="T70" fmla="*/ 471047 w 1373"/>
              <a:gd name="T71" fmla="*/ 381587 h 864"/>
              <a:gd name="T72" fmla="*/ 471047 w 1373"/>
              <a:gd name="T73" fmla="*/ 381587 h 864"/>
              <a:gd name="T74" fmla="*/ 471047 w 1373"/>
              <a:gd name="T75" fmla="*/ 381587 h 864"/>
              <a:gd name="T76" fmla="*/ 471047 w 1373"/>
              <a:gd name="T77" fmla="*/ 381587 h 864"/>
              <a:gd name="T78" fmla="*/ 471047 w 1373"/>
              <a:gd name="T79" fmla="*/ 381587 h 864"/>
              <a:gd name="T80" fmla="*/ 580654 w 1373"/>
              <a:gd name="T81" fmla="*/ 433859 h 864"/>
              <a:gd name="T82" fmla="*/ 580654 w 1373"/>
              <a:gd name="T83" fmla="*/ 433859 h 864"/>
              <a:gd name="T84" fmla="*/ 397976 w 1373"/>
              <a:gd name="T85" fmla="*/ 559965 h 864"/>
              <a:gd name="T86" fmla="*/ 403196 w 1373"/>
              <a:gd name="T87" fmla="*/ 563886 h 864"/>
              <a:gd name="T88" fmla="*/ 403196 w 1373"/>
              <a:gd name="T89" fmla="*/ 563886 h 864"/>
              <a:gd name="T90" fmla="*/ 611970 w 1373"/>
              <a:gd name="T91" fmla="*/ 443660 h 864"/>
              <a:gd name="T92" fmla="*/ 611970 w 1373"/>
              <a:gd name="T93" fmla="*/ 443006 h 864"/>
              <a:gd name="T94" fmla="*/ 611970 w 1373"/>
              <a:gd name="T95" fmla="*/ 443006 h 864"/>
              <a:gd name="T96" fmla="*/ 802477 w 1373"/>
              <a:gd name="T97" fmla="*/ 466529 h 864"/>
              <a:gd name="T98" fmla="*/ 802477 w 1373"/>
              <a:gd name="T99" fmla="*/ 466529 h 864"/>
              <a:gd name="T100" fmla="*/ 895121 w 1373"/>
              <a:gd name="T101" fmla="*/ 461302 h 864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1373" h="864">
                <a:moveTo>
                  <a:pt x="1372" y="706"/>
                </a:moveTo>
                <a:lnTo>
                  <a:pt x="1370" y="696"/>
                </a:lnTo>
                <a:cubicBezTo>
                  <a:pt x="1365" y="697"/>
                  <a:pt x="990" y="750"/>
                  <a:pt x="730" y="577"/>
                </a:cubicBezTo>
                <a:cubicBezTo>
                  <a:pt x="620" y="350"/>
                  <a:pt x="718" y="177"/>
                  <a:pt x="720" y="175"/>
                </a:cubicBezTo>
                <a:lnTo>
                  <a:pt x="711" y="170"/>
                </a:lnTo>
                <a:cubicBezTo>
                  <a:pt x="710" y="172"/>
                  <a:pt x="685" y="216"/>
                  <a:pt x="673" y="289"/>
                </a:cubicBezTo>
                <a:cubicBezTo>
                  <a:pt x="663" y="353"/>
                  <a:pt x="663" y="452"/>
                  <a:pt x="715" y="566"/>
                </a:cubicBezTo>
                <a:cubicBezTo>
                  <a:pt x="654" y="524"/>
                  <a:pt x="600" y="467"/>
                  <a:pt x="561" y="394"/>
                </a:cubicBezTo>
                <a:cubicBezTo>
                  <a:pt x="488" y="260"/>
                  <a:pt x="379" y="173"/>
                  <a:pt x="276" y="116"/>
                </a:cubicBezTo>
                <a:cubicBezTo>
                  <a:pt x="239" y="48"/>
                  <a:pt x="263" y="5"/>
                  <a:pt x="263" y="5"/>
                </a:cubicBezTo>
                <a:lnTo>
                  <a:pt x="255" y="0"/>
                </a:lnTo>
                <a:cubicBezTo>
                  <a:pt x="254" y="1"/>
                  <a:pt x="230" y="42"/>
                  <a:pt x="261" y="108"/>
                </a:cubicBezTo>
                <a:cubicBezTo>
                  <a:pt x="124" y="36"/>
                  <a:pt x="4" y="18"/>
                  <a:pt x="1" y="18"/>
                </a:cubicBezTo>
                <a:lnTo>
                  <a:pt x="0" y="28"/>
                </a:lnTo>
                <a:cubicBezTo>
                  <a:pt x="3" y="28"/>
                  <a:pt x="277" y="68"/>
                  <a:pt x="464" y="274"/>
                </a:cubicBezTo>
                <a:cubicBezTo>
                  <a:pt x="299" y="238"/>
                  <a:pt x="249" y="306"/>
                  <a:pt x="246" y="310"/>
                </a:cubicBezTo>
                <a:lnTo>
                  <a:pt x="254" y="315"/>
                </a:lnTo>
                <a:cubicBezTo>
                  <a:pt x="254" y="315"/>
                  <a:pt x="267" y="297"/>
                  <a:pt x="300" y="285"/>
                </a:cubicBezTo>
                <a:cubicBezTo>
                  <a:pt x="331" y="274"/>
                  <a:pt x="387" y="265"/>
                  <a:pt x="475" y="287"/>
                </a:cubicBezTo>
                <a:cubicBezTo>
                  <a:pt x="503" y="320"/>
                  <a:pt x="530" y="357"/>
                  <a:pt x="552" y="398"/>
                </a:cubicBezTo>
                <a:cubicBezTo>
                  <a:pt x="595" y="478"/>
                  <a:pt x="655" y="538"/>
                  <a:pt x="722" y="584"/>
                </a:cubicBezTo>
                <a:cubicBezTo>
                  <a:pt x="775" y="619"/>
                  <a:pt x="832" y="645"/>
                  <a:pt x="890" y="664"/>
                </a:cubicBezTo>
                <a:cubicBezTo>
                  <a:pt x="735" y="666"/>
                  <a:pt x="611" y="856"/>
                  <a:pt x="610" y="857"/>
                </a:cubicBezTo>
                <a:lnTo>
                  <a:pt x="618" y="863"/>
                </a:lnTo>
                <a:cubicBezTo>
                  <a:pt x="619" y="861"/>
                  <a:pt x="767" y="635"/>
                  <a:pt x="938" y="679"/>
                </a:cubicBezTo>
                <a:lnTo>
                  <a:pt x="938" y="678"/>
                </a:lnTo>
                <a:cubicBezTo>
                  <a:pt x="1045" y="707"/>
                  <a:pt x="1150" y="714"/>
                  <a:pt x="1230" y="714"/>
                </a:cubicBezTo>
                <a:cubicBezTo>
                  <a:pt x="1313" y="714"/>
                  <a:pt x="1370" y="706"/>
                  <a:pt x="1372" y="706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27" name="Freeform 91">
            <a:extLst>
              <a:ext uri="{FF2B5EF4-FFF2-40B4-BE49-F238E27FC236}">
                <a16:creationId xmlns:a16="http://schemas.microsoft.com/office/drawing/2014/main" id="{F4B61122-5A99-814C-AE45-D01F31687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4312" y="2672299"/>
            <a:ext cx="3235339" cy="3235404"/>
          </a:xfrm>
          <a:custGeom>
            <a:avLst/>
            <a:gdLst>
              <a:gd name="T0" fmla="*/ 3392343 w 5195"/>
              <a:gd name="T1" fmla="*/ 1696171 h 5195"/>
              <a:gd name="T2" fmla="*/ 3392343 w 5195"/>
              <a:gd name="T3" fmla="*/ 1696171 h 5195"/>
              <a:gd name="T4" fmla="*/ 1696171 w 5195"/>
              <a:gd name="T5" fmla="*/ 3392343 h 5195"/>
              <a:gd name="T6" fmla="*/ 1696171 w 5195"/>
              <a:gd name="T7" fmla="*/ 3392343 h 5195"/>
              <a:gd name="T8" fmla="*/ 0 w 5195"/>
              <a:gd name="T9" fmla="*/ 1696171 h 5195"/>
              <a:gd name="T10" fmla="*/ 0 w 5195"/>
              <a:gd name="T11" fmla="*/ 1696171 h 5195"/>
              <a:gd name="T12" fmla="*/ 1696171 w 5195"/>
              <a:gd name="T13" fmla="*/ 0 h 5195"/>
              <a:gd name="T14" fmla="*/ 1696171 w 5195"/>
              <a:gd name="T15" fmla="*/ 0 h 5195"/>
              <a:gd name="T16" fmla="*/ 3392343 w 5195"/>
              <a:gd name="T17" fmla="*/ 1696171 h 51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195" h="5195">
                <a:moveTo>
                  <a:pt x="5194" y="2597"/>
                </a:moveTo>
                <a:lnTo>
                  <a:pt x="5194" y="2597"/>
                </a:lnTo>
                <a:cubicBezTo>
                  <a:pt x="5194" y="4031"/>
                  <a:pt x="4031" y="5194"/>
                  <a:pt x="2597" y="5194"/>
                </a:cubicBezTo>
                <a:cubicBezTo>
                  <a:pt x="1162" y="5194"/>
                  <a:pt x="0" y="4031"/>
                  <a:pt x="0" y="2597"/>
                </a:cubicBezTo>
                <a:cubicBezTo>
                  <a:pt x="0" y="1163"/>
                  <a:pt x="1162" y="0"/>
                  <a:pt x="2597" y="0"/>
                </a:cubicBezTo>
                <a:cubicBezTo>
                  <a:pt x="4031" y="0"/>
                  <a:pt x="5194" y="1163"/>
                  <a:pt x="5194" y="2597"/>
                </a:cubicBezTo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28" name="Freeform 92">
            <a:extLst>
              <a:ext uri="{FF2B5EF4-FFF2-40B4-BE49-F238E27FC236}">
                <a16:creationId xmlns:a16="http://schemas.microsoft.com/office/drawing/2014/main" id="{AFBD3177-E9A8-EF4A-BBEF-E3F84422A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0719" y="2941458"/>
            <a:ext cx="2697032" cy="2697086"/>
          </a:xfrm>
          <a:custGeom>
            <a:avLst/>
            <a:gdLst>
              <a:gd name="T0" fmla="*/ 2827804 w 4332"/>
              <a:gd name="T1" fmla="*/ 1413902 h 4331"/>
              <a:gd name="T2" fmla="*/ 2827804 w 4332"/>
              <a:gd name="T3" fmla="*/ 1413902 h 4331"/>
              <a:gd name="T4" fmla="*/ 1414229 w 4332"/>
              <a:gd name="T5" fmla="*/ 2827804 h 4331"/>
              <a:gd name="T6" fmla="*/ 1414229 w 4332"/>
              <a:gd name="T7" fmla="*/ 2827804 h 4331"/>
              <a:gd name="T8" fmla="*/ 0 w 4332"/>
              <a:gd name="T9" fmla="*/ 1413902 h 4331"/>
              <a:gd name="T10" fmla="*/ 0 w 4332"/>
              <a:gd name="T11" fmla="*/ 1413902 h 4331"/>
              <a:gd name="T12" fmla="*/ 1414229 w 4332"/>
              <a:gd name="T13" fmla="*/ 0 h 4331"/>
              <a:gd name="T14" fmla="*/ 1414229 w 4332"/>
              <a:gd name="T15" fmla="*/ 0 h 4331"/>
              <a:gd name="T16" fmla="*/ 2827804 w 4332"/>
              <a:gd name="T17" fmla="*/ 1413902 h 433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332" h="4331">
                <a:moveTo>
                  <a:pt x="4331" y="2165"/>
                </a:moveTo>
                <a:lnTo>
                  <a:pt x="4331" y="2165"/>
                </a:lnTo>
                <a:cubicBezTo>
                  <a:pt x="4331" y="3360"/>
                  <a:pt x="3361" y="4330"/>
                  <a:pt x="2166" y="4330"/>
                </a:cubicBezTo>
                <a:cubicBezTo>
                  <a:pt x="969" y="4330"/>
                  <a:pt x="0" y="3360"/>
                  <a:pt x="0" y="2165"/>
                </a:cubicBezTo>
                <a:cubicBezTo>
                  <a:pt x="0" y="968"/>
                  <a:pt x="969" y="0"/>
                  <a:pt x="2166" y="0"/>
                </a:cubicBezTo>
                <a:cubicBezTo>
                  <a:pt x="3361" y="0"/>
                  <a:pt x="4331" y="968"/>
                  <a:pt x="4331" y="2165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29" name="Freeform 93">
            <a:extLst>
              <a:ext uri="{FF2B5EF4-FFF2-40B4-BE49-F238E27FC236}">
                <a16:creationId xmlns:a16="http://schemas.microsoft.com/office/drawing/2014/main" id="{D44D11F5-891C-B64C-8612-122249F1F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305" y="3218857"/>
            <a:ext cx="777250" cy="1098609"/>
          </a:xfrm>
          <a:custGeom>
            <a:avLst/>
            <a:gdLst>
              <a:gd name="T0" fmla="*/ 17621 w 1249"/>
              <a:gd name="T1" fmla="*/ 1151468 h 1764"/>
              <a:gd name="T2" fmla="*/ 0 w 1249"/>
              <a:gd name="T3" fmla="*/ 1151468 h 1764"/>
              <a:gd name="T4" fmla="*/ 17621 w 1249"/>
              <a:gd name="T5" fmla="*/ 0 h 1764"/>
              <a:gd name="T6" fmla="*/ 49599 w 1249"/>
              <a:gd name="T7" fmla="*/ 0 h 1764"/>
              <a:gd name="T8" fmla="*/ 49599 w 1249"/>
              <a:gd name="T9" fmla="*/ 1092033 h 1764"/>
              <a:gd name="T10" fmla="*/ 796852 w 1249"/>
              <a:gd name="T11" fmla="*/ 585204 h 1764"/>
              <a:gd name="T12" fmla="*/ 814472 w 1249"/>
              <a:gd name="T13" fmla="*/ 611330 h 1764"/>
              <a:gd name="T14" fmla="*/ 17621 w 1249"/>
              <a:gd name="T15" fmla="*/ 1151468 h 176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249" h="1764">
                <a:moveTo>
                  <a:pt x="27" y="1763"/>
                </a:moveTo>
                <a:lnTo>
                  <a:pt x="0" y="1763"/>
                </a:lnTo>
                <a:lnTo>
                  <a:pt x="27" y="0"/>
                </a:lnTo>
                <a:lnTo>
                  <a:pt x="76" y="0"/>
                </a:lnTo>
                <a:lnTo>
                  <a:pt x="76" y="1672"/>
                </a:lnTo>
                <a:lnTo>
                  <a:pt x="1221" y="896"/>
                </a:lnTo>
                <a:lnTo>
                  <a:pt x="1248" y="936"/>
                </a:lnTo>
                <a:lnTo>
                  <a:pt x="27" y="1763"/>
                </a:lnTo>
              </a:path>
            </a:pathLst>
          </a:custGeom>
          <a:solidFill>
            <a:srgbClr val="C5C7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30" name="Freeform 94">
            <a:extLst>
              <a:ext uri="{FF2B5EF4-FFF2-40B4-BE49-F238E27FC236}">
                <a16:creationId xmlns:a16="http://schemas.microsoft.com/office/drawing/2014/main" id="{5A63A412-A684-594C-AD08-9A60CE2D9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306" y="3218857"/>
            <a:ext cx="760771" cy="1098609"/>
          </a:xfrm>
          <a:custGeom>
            <a:avLst/>
            <a:gdLst>
              <a:gd name="T0" fmla="*/ 0 w 1222"/>
              <a:gd name="T1" fmla="*/ 1151468 h 1764"/>
              <a:gd name="T2" fmla="*/ 0 w 1222"/>
              <a:gd name="T3" fmla="*/ 0 h 1764"/>
              <a:gd name="T4" fmla="*/ 31339 w 1222"/>
              <a:gd name="T5" fmla="*/ 0 h 1764"/>
              <a:gd name="T6" fmla="*/ 31339 w 1222"/>
              <a:gd name="T7" fmla="*/ 1092033 h 1764"/>
              <a:gd name="T8" fmla="*/ 778909 w 1222"/>
              <a:gd name="T9" fmla="*/ 585204 h 1764"/>
              <a:gd name="T10" fmla="*/ 797190 w 1222"/>
              <a:gd name="T11" fmla="*/ 611330 h 1764"/>
              <a:gd name="T12" fmla="*/ 0 w 1222"/>
              <a:gd name="T13" fmla="*/ 1151468 h 176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22" h="1764">
                <a:moveTo>
                  <a:pt x="0" y="1763"/>
                </a:moveTo>
                <a:lnTo>
                  <a:pt x="0" y="0"/>
                </a:lnTo>
                <a:lnTo>
                  <a:pt x="48" y="0"/>
                </a:lnTo>
                <a:lnTo>
                  <a:pt x="48" y="1672"/>
                </a:lnTo>
                <a:lnTo>
                  <a:pt x="1193" y="896"/>
                </a:lnTo>
                <a:lnTo>
                  <a:pt x="1221" y="936"/>
                </a:lnTo>
                <a:lnTo>
                  <a:pt x="0" y="1763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31" name="Freeform 95">
            <a:extLst>
              <a:ext uri="{FF2B5EF4-FFF2-40B4-BE49-F238E27FC236}">
                <a16:creationId xmlns:a16="http://schemas.microsoft.com/office/drawing/2014/main" id="{DC758A0D-0CBF-6246-A0EE-7B9396DC8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3377" y="5004097"/>
            <a:ext cx="1332039" cy="1439178"/>
          </a:xfrm>
          <a:custGeom>
            <a:avLst/>
            <a:gdLst>
              <a:gd name="T0" fmla="*/ 1379323 w 2140"/>
              <a:gd name="T1" fmla="*/ 133229 h 2311"/>
              <a:gd name="T2" fmla="*/ 1379323 w 2140"/>
              <a:gd name="T3" fmla="*/ 133229 h 2311"/>
              <a:gd name="T4" fmla="*/ 1110378 w 2140"/>
              <a:gd name="T5" fmla="*/ 71839 h 2311"/>
              <a:gd name="T6" fmla="*/ 1110378 w 2140"/>
              <a:gd name="T7" fmla="*/ 71839 h 2311"/>
              <a:gd name="T8" fmla="*/ 782683 w 2140"/>
              <a:gd name="T9" fmla="*/ 222702 h 2311"/>
              <a:gd name="T10" fmla="*/ 782683 w 2140"/>
              <a:gd name="T11" fmla="*/ 222702 h 2311"/>
              <a:gd name="T12" fmla="*/ 272862 w 2140"/>
              <a:gd name="T13" fmla="*/ 420586 h 2311"/>
              <a:gd name="T14" fmla="*/ 272862 w 2140"/>
              <a:gd name="T15" fmla="*/ 420586 h 2311"/>
              <a:gd name="T16" fmla="*/ 99222 w 2140"/>
              <a:gd name="T17" fmla="*/ 1078895 h 2311"/>
              <a:gd name="T18" fmla="*/ 99222 w 2140"/>
              <a:gd name="T19" fmla="*/ 1078895 h 2311"/>
              <a:gd name="T20" fmla="*/ 949141 w 2140"/>
              <a:gd name="T21" fmla="*/ 830723 h 2311"/>
              <a:gd name="T22" fmla="*/ 949141 w 2140"/>
              <a:gd name="T23" fmla="*/ 830723 h 2311"/>
              <a:gd name="T24" fmla="*/ 1233753 w 2140"/>
              <a:gd name="T25" fmla="*/ 429730 h 2311"/>
              <a:gd name="T26" fmla="*/ 1233753 w 2140"/>
              <a:gd name="T27" fmla="*/ 429730 h 2311"/>
              <a:gd name="T28" fmla="*/ 1379323 w 2140"/>
              <a:gd name="T29" fmla="*/ 133229 h 231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140" h="2311">
                <a:moveTo>
                  <a:pt x="2113" y="204"/>
                </a:moveTo>
                <a:lnTo>
                  <a:pt x="2113" y="204"/>
                </a:lnTo>
                <a:cubicBezTo>
                  <a:pt x="2075" y="93"/>
                  <a:pt x="1906" y="0"/>
                  <a:pt x="1701" y="110"/>
                </a:cubicBezTo>
                <a:cubicBezTo>
                  <a:pt x="1566" y="183"/>
                  <a:pt x="1468" y="295"/>
                  <a:pt x="1199" y="341"/>
                </a:cubicBezTo>
                <a:cubicBezTo>
                  <a:pt x="939" y="384"/>
                  <a:pt x="714" y="407"/>
                  <a:pt x="418" y="644"/>
                </a:cubicBezTo>
                <a:cubicBezTo>
                  <a:pt x="0" y="978"/>
                  <a:pt x="20" y="1401"/>
                  <a:pt x="152" y="1652"/>
                </a:cubicBezTo>
                <a:cubicBezTo>
                  <a:pt x="499" y="2310"/>
                  <a:pt x="1344" y="1671"/>
                  <a:pt x="1454" y="1272"/>
                </a:cubicBezTo>
                <a:cubicBezTo>
                  <a:pt x="1597" y="752"/>
                  <a:pt x="1653" y="813"/>
                  <a:pt x="1890" y="658"/>
                </a:cubicBezTo>
                <a:cubicBezTo>
                  <a:pt x="2135" y="497"/>
                  <a:pt x="2139" y="280"/>
                  <a:pt x="2113" y="204"/>
                </a:cubicBezTo>
              </a:path>
            </a:pathLst>
          </a:custGeom>
          <a:solidFill>
            <a:srgbClr val="A1DF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32" name="Freeform 96">
            <a:extLst>
              <a:ext uri="{FF2B5EF4-FFF2-40B4-BE49-F238E27FC236}">
                <a16:creationId xmlns:a16="http://schemas.microsoft.com/office/drawing/2014/main" id="{A1CF8C03-7539-0A42-9044-7ADDBB00A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8166" y="5182621"/>
            <a:ext cx="1038165" cy="777267"/>
          </a:xfrm>
          <a:custGeom>
            <a:avLst/>
            <a:gdLst>
              <a:gd name="T0" fmla="*/ 326103 w 1666"/>
              <a:gd name="T1" fmla="*/ 507494 h 1248"/>
              <a:gd name="T2" fmla="*/ 326103 w 1666"/>
              <a:gd name="T3" fmla="*/ 507494 h 1248"/>
              <a:gd name="T4" fmla="*/ 1088100 w 1666"/>
              <a:gd name="T5" fmla="*/ 6531 h 1248"/>
              <a:gd name="T6" fmla="*/ 1087447 w 1666"/>
              <a:gd name="T7" fmla="*/ 0 h 1248"/>
              <a:gd name="T8" fmla="*/ 1087447 w 1666"/>
              <a:gd name="T9" fmla="*/ 0 h 1248"/>
              <a:gd name="T10" fmla="*/ 463341 w 1666"/>
              <a:gd name="T11" fmla="*/ 380131 h 1248"/>
              <a:gd name="T12" fmla="*/ 463341 w 1666"/>
              <a:gd name="T13" fmla="*/ 380131 h 1248"/>
              <a:gd name="T14" fmla="*/ 509087 w 1666"/>
              <a:gd name="T15" fmla="*/ 111688 h 1248"/>
              <a:gd name="T16" fmla="*/ 503206 w 1666"/>
              <a:gd name="T17" fmla="*/ 113647 h 1248"/>
              <a:gd name="T18" fmla="*/ 503206 w 1666"/>
              <a:gd name="T19" fmla="*/ 113647 h 1248"/>
              <a:gd name="T20" fmla="*/ 506473 w 1666"/>
              <a:gd name="T21" fmla="*/ 195291 h 1248"/>
              <a:gd name="T22" fmla="*/ 506473 w 1666"/>
              <a:gd name="T23" fmla="*/ 195291 h 1248"/>
              <a:gd name="T24" fmla="*/ 451578 w 1666"/>
              <a:gd name="T25" fmla="*/ 389275 h 1248"/>
              <a:gd name="T26" fmla="*/ 452232 w 1666"/>
              <a:gd name="T27" fmla="*/ 389928 h 1248"/>
              <a:gd name="T28" fmla="*/ 452232 w 1666"/>
              <a:gd name="T29" fmla="*/ 389928 h 1248"/>
              <a:gd name="T30" fmla="*/ 309112 w 1666"/>
              <a:gd name="T31" fmla="*/ 514679 h 1248"/>
              <a:gd name="T32" fmla="*/ 309112 w 1666"/>
              <a:gd name="T33" fmla="*/ 514679 h 1248"/>
              <a:gd name="T34" fmla="*/ 308459 w 1666"/>
              <a:gd name="T35" fmla="*/ 514679 h 1248"/>
              <a:gd name="T36" fmla="*/ 308459 w 1666"/>
              <a:gd name="T37" fmla="*/ 514679 h 1248"/>
              <a:gd name="T38" fmla="*/ 308459 w 1666"/>
              <a:gd name="T39" fmla="*/ 514679 h 1248"/>
              <a:gd name="T40" fmla="*/ 0 w 1666"/>
              <a:gd name="T41" fmla="*/ 809901 h 1248"/>
              <a:gd name="T42" fmla="*/ 4575 w 1666"/>
              <a:gd name="T43" fmla="*/ 814473 h 1248"/>
              <a:gd name="T44" fmla="*/ 4575 w 1666"/>
              <a:gd name="T45" fmla="*/ 814473 h 1248"/>
              <a:gd name="T46" fmla="*/ 312380 w 1666"/>
              <a:gd name="T47" fmla="*/ 519904 h 1248"/>
              <a:gd name="T48" fmla="*/ 312380 w 1666"/>
              <a:gd name="T49" fmla="*/ 519904 h 1248"/>
              <a:gd name="T50" fmla="*/ 652207 w 1666"/>
              <a:gd name="T51" fmla="*/ 549949 h 1248"/>
              <a:gd name="T52" fmla="*/ 656781 w 1666"/>
              <a:gd name="T53" fmla="*/ 546030 h 1248"/>
              <a:gd name="T54" fmla="*/ 656781 w 1666"/>
              <a:gd name="T55" fmla="*/ 546030 h 1248"/>
              <a:gd name="T56" fmla="*/ 326103 w 1666"/>
              <a:gd name="T57" fmla="*/ 507494 h 124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666" h="1248">
                <a:moveTo>
                  <a:pt x="499" y="777"/>
                </a:moveTo>
                <a:lnTo>
                  <a:pt x="499" y="777"/>
                </a:lnTo>
                <a:cubicBezTo>
                  <a:pt x="865" y="450"/>
                  <a:pt x="1354" y="61"/>
                  <a:pt x="1665" y="10"/>
                </a:cubicBezTo>
                <a:lnTo>
                  <a:pt x="1664" y="0"/>
                </a:lnTo>
                <a:cubicBezTo>
                  <a:pt x="1409" y="42"/>
                  <a:pt x="1037" y="308"/>
                  <a:pt x="709" y="582"/>
                </a:cubicBezTo>
                <a:cubicBezTo>
                  <a:pt x="816" y="361"/>
                  <a:pt x="780" y="174"/>
                  <a:pt x="779" y="171"/>
                </a:cubicBezTo>
                <a:lnTo>
                  <a:pt x="770" y="174"/>
                </a:lnTo>
                <a:cubicBezTo>
                  <a:pt x="770" y="174"/>
                  <a:pt x="779" y="223"/>
                  <a:pt x="775" y="299"/>
                </a:cubicBezTo>
                <a:cubicBezTo>
                  <a:pt x="770" y="370"/>
                  <a:pt x="753" y="478"/>
                  <a:pt x="691" y="596"/>
                </a:cubicBezTo>
                <a:lnTo>
                  <a:pt x="692" y="597"/>
                </a:lnTo>
                <a:cubicBezTo>
                  <a:pt x="616" y="661"/>
                  <a:pt x="542" y="725"/>
                  <a:pt x="473" y="788"/>
                </a:cubicBezTo>
                <a:lnTo>
                  <a:pt x="472" y="788"/>
                </a:lnTo>
                <a:cubicBezTo>
                  <a:pt x="203" y="1031"/>
                  <a:pt x="5" y="1235"/>
                  <a:pt x="0" y="1240"/>
                </a:cubicBezTo>
                <a:lnTo>
                  <a:pt x="7" y="1247"/>
                </a:lnTo>
                <a:cubicBezTo>
                  <a:pt x="12" y="1242"/>
                  <a:pt x="209" y="1038"/>
                  <a:pt x="478" y="796"/>
                </a:cubicBezTo>
                <a:cubicBezTo>
                  <a:pt x="501" y="786"/>
                  <a:pt x="801" y="662"/>
                  <a:pt x="998" y="842"/>
                </a:cubicBezTo>
                <a:lnTo>
                  <a:pt x="1005" y="836"/>
                </a:lnTo>
                <a:cubicBezTo>
                  <a:pt x="830" y="675"/>
                  <a:pt x="579" y="748"/>
                  <a:pt x="499" y="777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33" name="Freeform 97">
            <a:extLst>
              <a:ext uri="{FF2B5EF4-FFF2-40B4-BE49-F238E27FC236}">
                <a16:creationId xmlns:a16="http://schemas.microsoft.com/office/drawing/2014/main" id="{B7DBE003-F402-4941-B86E-255681A08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4436" y="5635798"/>
            <a:ext cx="1889570" cy="1115089"/>
          </a:xfrm>
          <a:custGeom>
            <a:avLst/>
            <a:gdLst>
              <a:gd name="T0" fmla="*/ 128017 w 3034"/>
              <a:gd name="T1" fmla="*/ 778949 h 1791"/>
              <a:gd name="T2" fmla="*/ 128017 w 3034"/>
              <a:gd name="T3" fmla="*/ 778949 h 1791"/>
              <a:gd name="T4" fmla="*/ 804677 w 3034"/>
              <a:gd name="T5" fmla="*/ 895171 h 1791"/>
              <a:gd name="T6" fmla="*/ 804677 w 3034"/>
              <a:gd name="T7" fmla="*/ 895171 h 1791"/>
              <a:gd name="T8" fmla="*/ 1379446 w 3034"/>
              <a:gd name="T9" fmla="*/ 663380 h 1791"/>
              <a:gd name="T10" fmla="*/ 1379446 w 3034"/>
              <a:gd name="T11" fmla="*/ 663380 h 1791"/>
              <a:gd name="T12" fmla="*/ 1693610 w 3034"/>
              <a:gd name="T13" fmla="*/ 342137 h 1791"/>
              <a:gd name="T14" fmla="*/ 1693610 w 3034"/>
              <a:gd name="T15" fmla="*/ 342137 h 1791"/>
              <a:gd name="T16" fmla="*/ 1139742 w 3034"/>
              <a:gd name="T17" fmla="*/ 203062 h 1791"/>
              <a:gd name="T18" fmla="*/ 1139742 w 3034"/>
              <a:gd name="T19" fmla="*/ 203062 h 1791"/>
              <a:gd name="T20" fmla="*/ 547337 w 3034"/>
              <a:gd name="T21" fmla="*/ 316673 h 1791"/>
              <a:gd name="T22" fmla="*/ 547337 w 3034"/>
              <a:gd name="T23" fmla="*/ 316673 h 1791"/>
              <a:gd name="T24" fmla="*/ 128017 w 3034"/>
              <a:gd name="T25" fmla="*/ 778949 h 179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034" h="1791">
                <a:moveTo>
                  <a:pt x="196" y="1193"/>
                </a:moveTo>
                <a:lnTo>
                  <a:pt x="196" y="1193"/>
                </a:lnTo>
                <a:cubicBezTo>
                  <a:pt x="297" y="1480"/>
                  <a:pt x="553" y="1790"/>
                  <a:pt x="1232" y="1371"/>
                </a:cubicBezTo>
                <a:cubicBezTo>
                  <a:pt x="1487" y="1215"/>
                  <a:pt x="1846" y="1430"/>
                  <a:pt x="2112" y="1016"/>
                </a:cubicBezTo>
                <a:cubicBezTo>
                  <a:pt x="2245" y="807"/>
                  <a:pt x="2093" y="722"/>
                  <a:pt x="2593" y="524"/>
                </a:cubicBezTo>
                <a:cubicBezTo>
                  <a:pt x="3033" y="350"/>
                  <a:pt x="2237" y="0"/>
                  <a:pt x="1745" y="311"/>
                </a:cubicBezTo>
                <a:cubicBezTo>
                  <a:pt x="1430" y="510"/>
                  <a:pt x="1258" y="511"/>
                  <a:pt x="838" y="485"/>
                </a:cubicBezTo>
                <a:cubicBezTo>
                  <a:pt x="0" y="433"/>
                  <a:pt x="113" y="959"/>
                  <a:pt x="196" y="1193"/>
                </a:cubicBezTo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34" name="Freeform 98">
            <a:extLst>
              <a:ext uri="{FF2B5EF4-FFF2-40B4-BE49-F238E27FC236}">
                <a16:creationId xmlns:a16="http://schemas.microsoft.com/office/drawing/2014/main" id="{28F2AC6D-C773-8B42-B131-C4D5F79AB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9715" y="5806082"/>
            <a:ext cx="1230417" cy="623460"/>
          </a:xfrm>
          <a:custGeom>
            <a:avLst/>
            <a:gdLst>
              <a:gd name="T0" fmla="*/ 893588 w 1974"/>
              <a:gd name="T1" fmla="*/ 159694 h 999"/>
              <a:gd name="T2" fmla="*/ 943922 w 1974"/>
              <a:gd name="T3" fmla="*/ 0 h 999"/>
              <a:gd name="T4" fmla="*/ 874631 w 1974"/>
              <a:gd name="T5" fmla="*/ 168856 h 999"/>
              <a:gd name="T6" fmla="*/ 643226 w 1974"/>
              <a:gd name="T7" fmla="*/ 337058 h 999"/>
              <a:gd name="T8" fmla="*/ 630806 w 1974"/>
              <a:gd name="T9" fmla="*/ 349494 h 999"/>
              <a:gd name="T10" fmla="*/ 623616 w 1974"/>
              <a:gd name="T11" fmla="*/ 163621 h 999"/>
              <a:gd name="T12" fmla="*/ 617733 w 1974"/>
              <a:gd name="T13" fmla="*/ 166239 h 999"/>
              <a:gd name="T14" fmla="*/ 621655 w 1974"/>
              <a:gd name="T15" fmla="*/ 358656 h 999"/>
              <a:gd name="T16" fmla="*/ 328150 w 1974"/>
              <a:gd name="T17" fmla="*/ 518350 h 999"/>
              <a:gd name="T18" fmla="*/ 372601 w 1974"/>
              <a:gd name="T19" fmla="*/ 257866 h 999"/>
              <a:gd name="T20" fmla="*/ 318345 w 1974"/>
              <a:gd name="T21" fmla="*/ 520968 h 999"/>
              <a:gd name="T22" fmla="*/ 0 w 1974"/>
              <a:gd name="T23" fmla="*/ 569400 h 999"/>
              <a:gd name="T24" fmla="*/ 654 w 1974"/>
              <a:gd name="T25" fmla="*/ 575945 h 999"/>
              <a:gd name="T26" fmla="*/ 230751 w 1974"/>
              <a:gd name="T27" fmla="*/ 549111 h 999"/>
              <a:gd name="T28" fmla="*/ 230751 w 1974"/>
              <a:gd name="T29" fmla="*/ 549111 h 999"/>
              <a:gd name="T30" fmla="*/ 417705 w 1974"/>
              <a:gd name="T31" fmla="*/ 649247 h 999"/>
              <a:gd name="T32" fmla="*/ 251015 w 1974"/>
              <a:gd name="T33" fmla="*/ 545184 h 999"/>
              <a:gd name="T34" fmla="*/ 320960 w 1974"/>
              <a:gd name="T35" fmla="*/ 526204 h 999"/>
              <a:gd name="T36" fmla="*/ 320960 w 1974"/>
              <a:gd name="T37" fmla="*/ 526204 h 999"/>
              <a:gd name="T38" fmla="*/ 321613 w 1974"/>
              <a:gd name="T39" fmla="*/ 526204 h 999"/>
              <a:gd name="T40" fmla="*/ 430125 w 1974"/>
              <a:gd name="T41" fmla="*/ 488244 h 999"/>
              <a:gd name="T42" fmla="*/ 626884 w 1974"/>
              <a:gd name="T43" fmla="*/ 586416 h 999"/>
              <a:gd name="T44" fmla="*/ 632114 w 1974"/>
              <a:gd name="T45" fmla="*/ 583144 h 999"/>
              <a:gd name="T46" fmla="*/ 446467 w 1974"/>
              <a:gd name="T47" fmla="*/ 480390 h 999"/>
              <a:gd name="T48" fmla="*/ 557594 w 1974"/>
              <a:gd name="T49" fmla="*/ 418214 h 999"/>
              <a:gd name="T50" fmla="*/ 878553 w 1974"/>
              <a:gd name="T51" fmla="*/ 504606 h 999"/>
              <a:gd name="T52" fmla="*/ 571321 w 1974"/>
              <a:gd name="T53" fmla="*/ 408397 h 999"/>
              <a:gd name="T54" fmla="*/ 647149 w 1974"/>
              <a:gd name="T55" fmla="*/ 340985 h 999"/>
              <a:gd name="T56" fmla="*/ 715132 w 1974"/>
              <a:gd name="T57" fmla="*/ 277501 h 999"/>
              <a:gd name="T58" fmla="*/ 944575 w 1974"/>
              <a:gd name="T59" fmla="*/ 367819 h 999"/>
              <a:gd name="T60" fmla="*/ 949805 w 1974"/>
              <a:gd name="T61" fmla="*/ 364547 h 999"/>
              <a:gd name="T62" fmla="*/ 724283 w 1974"/>
              <a:gd name="T63" fmla="*/ 270301 h 999"/>
              <a:gd name="T64" fmla="*/ 974645 w 1974"/>
              <a:gd name="T65" fmla="*/ 136787 h 999"/>
              <a:gd name="T66" fmla="*/ 1093616 w 1974"/>
              <a:gd name="T67" fmla="*/ 185219 h 999"/>
              <a:gd name="T68" fmla="*/ 1098845 w 1974"/>
              <a:gd name="T69" fmla="*/ 181946 h 999"/>
              <a:gd name="T70" fmla="*/ 998831 w 1974"/>
              <a:gd name="T71" fmla="*/ 129588 h 999"/>
              <a:gd name="T72" fmla="*/ 1289721 w 1974"/>
              <a:gd name="T73" fmla="*/ 107990 h 999"/>
              <a:gd name="T74" fmla="*/ 893588 w 1974"/>
              <a:gd name="T75" fmla="*/ 159694 h 999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974" h="999">
                <a:moveTo>
                  <a:pt x="1367" y="244"/>
                </a:moveTo>
                <a:lnTo>
                  <a:pt x="1367" y="244"/>
                </a:lnTo>
                <a:cubicBezTo>
                  <a:pt x="1437" y="167"/>
                  <a:pt x="1453" y="9"/>
                  <a:pt x="1454" y="1"/>
                </a:cubicBezTo>
                <a:lnTo>
                  <a:pt x="1444" y="0"/>
                </a:lnTo>
                <a:cubicBezTo>
                  <a:pt x="1444" y="2"/>
                  <a:pt x="1425" y="197"/>
                  <a:pt x="1338" y="258"/>
                </a:cubicBezTo>
                <a:cubicBezTo>
                  <a:pt x="1213" y="316"/>
                  <a:pt x="1091" y="401"/>
                  <a:pt x="984" y="515"/>
                </a:cubicBezTo>
                <a:cubicBezTo>
                  <a:pt x="978" y="521"/>
                  <a:pt x="972" y="528"/>
                  <a:pt x="965" y="534"/>
                </a:cubicBezTo>
                <a:cubicBezTo>
                  <a:pt x="1008" y="377"/>
                  <a:pt x="954" y="251"/>
                  <a:pt x="954" y="250"/>
                </a:cubicBezTo>
                <a:lnTo>
                  <a:pt x="945" y="254"/>
                </a:lnTo>
                <a:cubicBezTo>
                  <a:pt x="946" y="255"/>
                  <a:pt x="1001" y="387"/>
                  <a:pt x="951" y="548"/>
                </a:cubicBezTo>
                <a:cubicBezTo>
                  <a:pt x="823" y="669"/>
                  <a:pt x="658" y="745"/>
                  <a:pt x="502" y="792"/>
                </a:cubicBezTo>
                <a:cubicBezTo>
                  <a:pt x="533" y="750"/>
                  <a:pt x="618" y="611"/>
                  <a:pt x="580" y="392"/>
                </a:cubicBezTo>
                <a:lnTo>
                  <a:pt x="570" y="394"/>
                </a:lnTo>
                <a:cubicBezTo>
                  <a:pt x="612" y="636"/>
                  <a:pt x="502" y="778"/>
                  <a:pt x="487" y="796"/>
                </a:cubicBezTo>
                <a:cubicBezTo>
                  <a:pt x="232" y="870"/>
                  <a:pt x="4" y="870"/>
                  <a:pt x="0" y="870"/>
                </a:cubicBezTo>
                <a:lnTo>
                  <a:pt x="0" y="880"/>
                </a:lnTo>
                <a:lnTo>
                  <a:pt x="1" y="880"/>
                </a:lnTo>
                <a:cubicBezTo>
                  <a:pt x="13" y="880"/>
                  <a:pt x="163" y="878"/>
                  <a:pt x="353" y="839"/>
                </a:cubicBezTo>
                <a:cubicBezTo>
                  <a:pt x="355" y="839"/>
                  <a:pt x="527" y="839"/>
                  <a:pt x="632" y="998"/>
                </a:cubicBezTo>
                <a:lnTo>
                  <a:pt x="639" y="992"/>
                </a:lnTo>
                <a:cubicBezTo>
                  <a:pt x="559" y="869"/>
                  <a:pt x="439" y="840"/>
                  <a:pt x="384" y="833"/>
                </a:cubicBezTo>
                <a:cubicBezTo>
                  <a:pt x="419" y="825"/>
                  <a:pt x="455" y="815"/>
                  <a:pt x="491" y="804"/>
                </a:cubicBezTo>
                <a:cubicBezTo>
                  <a:pt x="492" y="804"/>
                  <a:pt x="492" y="804"/>
                  <a:pt x="492" y="804"/>
                </a:cubicBezTo>
                <a:cubicBezTo>
                  <a:pt x="547" y="788"/>
                  <a:pt x="603" y="769"/>
                  <a:pt x="658" y="745"/>
                </a:cubicBezTo>
                <a:lnTo>
                  <a:pt x="658" y="746"/>
                </a:lnTo>
                <a:cubicBezTo>
                  <a:pt x="661" y="745"/>
                  <a:pt x="850" y="718"/>
                  <a:pt x="959" y="896"/>
                </a:cubicBezTo>
                <a:lnTo>
                  <a:pt x="967" y="891"/>
                </a:lnTo>
                <a:cubicBezTo>
                  <a:pt x="879" y="747"/>
                  <a:pt x="740" y="734"/>
                  <a:pt x="683" y="734"/>
                </a:cubicBezTo>
                <a:cubicBezTo>
                  <a:pt x="742" y="708"/>
                  <a:pt x="799" y="676"/>
                  <a:pt x="853" y="639"/>
                </a:cubicBezTo>
                <a:cubicBezTo>
                  <a:pt x="857" y="637"/>
                  <a:pt x="1154" y="551"/>
                  <a:pt x="1337" y="777"/>
                </a:cubicBezTo>
                <a:lnTo>
                  <a:pt x="1344" y="771"/>
                </a:lnTo>
                <a:cubicBezTo>
                  <a:pt x="1187" y="578"/>
                  <a:pt x="949" y="608"/>
                  <a:pt x="874" y="624"/>
                </a:cubicBezTo>
                <a:cubicBezTo>
                  <a:pt x="916" y="593"/>
                  <a:pt x="955" y="560"/>
                  <a:pt x="990" y="521"/>
                </a:cubicBezTo>
                <a:cubicBezTo>
                  <a:pt x="1024" y="486"/>
                  <a:pt x="1058" y="454"/>
                  <a:pt x="1094" y="424"/>
                </a:cubicBezTo>
                <a:cubicBezTo>
                  <a:pt x="1114" y="421"/>
                  <a:pt x="1335" y="392"/>
                  <a:pt x="1445" y="562"/>
                </a:cubicBezTo>
                <a:lnTo>
                  <a:pt x="1453" y="557"/>
                </a:lnTo>
                <a:cubicBezTo>
                  <a:pt x="1353" y="402"/>
                  <a:pt x="1165" y="407"/>
                  <a:pt x="1108" y="413"/>
                </a:cubicBezTo>
                <a:cubicBezTo>
                  <a:pt x="1228" y="315"/>
                  <a:pt x="1361" y="248"/>
                  <a:pt x="1491" y="208"/>
                </a:cubicBezTo>
                <a:lnTo>
                  <a:pt x="1491" y="209"/>
                </a:lnTo>
                <a:cubicBezTo>
                  <a:pt x="1492" y="209"/>
                  <a:pt x="1614" y="189"/>
                  <a:pt x="1673" y="283"/>
                </a:cubicBezTo>
                <a:lnTo>
                  <a:pt x="1681" y="278"/>
                </a:lnTo>
                <a:cubicBezTo>
                  <a:pt x="1640" y="213"/>
                  <a:pt x="1571" y="199"/>
                  <a:pt x="1528" y="198"/>
                </a:cubicBezTo>
                <a:cubicBezTo>
                  <a:pt x="1688" y="154"/>
                  <a:pt x="1844" y="149"/>
                  <a:pt x="1971" y="175"/>
                </a:cubicBezTo>
                <a:lnTo>
                  <a:pt x="1973" y="165"/>
                </a:lnTo>
                <a:cubicBezTo>
                  <a:pt x="1803" y="131"/>
                  <a:pt x="1582" y="150"/>
                  <a:pt x="1367" y="244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35" name="Freeform 99">
            <a:extLst>
              <a:ext uri="{FF2B5EF4-FFF2-40B4-BE49-F238E27FC236}">
                <a16:creationId xmlns:a16="http://schemas.microsoft.com/office/drawing/2014/main" id="{0E28BE60-C60D-EE45-AB03-E215D146C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9577" y="4262537"/>
            <a:ext cx="1359503" cy="851423"/>
          </a:xfrm>
          <a:custGeom>
            <a:avLst/>
            <a:gdLst>
              <a:gd name="T0" fmla="*/ 100488 w 2185"/>
              <a:gd name="T1" fmla="*/ 885056 h 1367"/>
              <a:gd name="T2" fmla="*/ 152037 w 2185"/>
              <a:gd name="T3" fmla="*/ 871992 h 1367"/>
              <a:gd name="T4" fmla="*/ 200975 w 2185"/>
              <a:gd name="T5" fmla="*/ 857622 h 1367"/>
              <a:gd name="T6" fmla="*/ 298201 w 2185"/>
              <a:gd name="T7" fmla="*/ 826923 h 1367"/>
              <a:gd name="T8" fmla="*/ 488083 w 2185"/>
              <a:gd name="T9" fmla="*/ 754420 h 1367"/>
              <a:gd name="T10" fmla="*/ 671441 w 2185"/>
              <a:gd name="T11" fmla="*/ 669507 h 1367"/>
              <a:gd name="T12" fmla="*/ 848273 w 2185"/>
              <a:gd name="T13" fmla="*/ 570224 h 1367"/>
              <a:gd name="T14" fmla="*/ 1169964 w 2185"/>
              <a:gd name="T15" fmla="*/ 327242 h 1367"/>
              <a:gd name="T16" fmla="*/ 1206505 w 2185"/>
              <a:gd name="T17" fmla="*/ 291970 h 1367"/>
              <a:gd name="T18" fmla="*/ 1241089 w 2185"/>
              <a:gd name="T19" fmla="*/ 256046 h 1367"/>
              <a:gd name="T20" fmla="*/ 1275019 w 2185"/>
              <a:gd name="T21" fmla="*/ 218161 h 1367"/>
              <a:gd name="T22" fmla="*/ 1291332 w 2185"/>
              <a:gd name="T23" fmla="*/ 199219 h 1367"/>
              <a:gd name="T24" fmla="*/ 1338314 w 2185"/>
              <a:gd name="T25" fmla="*/ 140433 h 1367"/>
              <a:gd name="T26" fmla="*/ 1353322 w 2185"/>
              <a:gd name="T27" fmla="*/ 119532 h 1367"/>
              <a:gd name="T28" fmla="*/ 1382032 w 2185"/>
              <a:gd name="T29" fmla="*/ 79035 h 1367"/>
              <a:gd name="T30" fmla="*/ 1395735 w 2185"/>
              <a:gd name="T31" fmla="*/ 58133 h 1367"/>
              <a:gd name="T32" fmla="*/ 1422488 w 2185"/>
              <a:gd name="T33" fmla="*/ 15676 h 1367"/>
              <a:gd name="T34" fmla="*/ 1419226 w 2185"/>
              <a:gd name="T35" fmla="*/ 2613 h 1367"/>
              <a:gd name="T36" fmla="*/ 1406175 w 2185"/>
              <a:gd name="T37" fmla="*/ 5225 h 1367"/>
              <a:gd name="T38" fmla="*/ 1376812 w 2185"/>
              <a:gd name="T39" fmla="*/ 45069 h 1367"/>
              <a:gd name="T40" fmla="*/ 1346144 w 2185"/>
              <a:gd name="T41" fmla="*/ 82954 h 1367"/>
              <a:gd name="T42" fmla="*/ 1329831 w 2185"/>
              <a:gd name="T43" fmla="*/ 101896 h 1367"/>
              <a:gd name="T44" fmla="*/ 1280240 w 2185"/>
              <a:gd name="T45" fmla="*/ 156109 h 1367"/>
              <a:gd name="T46" fmla="*/ 1263274 w 2185"/>
              <a:gd name="T47" fmla="*/ 173745 h 1367"/>
              <a:gd name="T48" fmla="*/ 1228038 w 2185"/>
              <a:gd name="T49" fmla="*/ 207711 h 1367"/>
              <a:gd name="T50" fmla="*/ 1209768 w 2185"/>
              <a:gd name="T51" fmla="*/ 224040 h 1367"/>
              <a:gd name="T52" fmla="*/ 1173227 w 2185"/>
              <a:gd name="T53" fmla="*/ 256046 h 1367"/>
              <a:gd name="T54" fmla="*/ 1135381 w 2185"/>
              <a:gd name="T55" fmla="*/ 286745 h 1367"/>
              <a:gd name="T56" fmla="*/ 805859 w 2185"/>
              <a:gd name="T57" fmla="*/ 494456 h 1367"/>
              <a:gd name="T58" fmla="*/ 628374 w 2185"/>
              <a:gd name="T59" fmla="*/ 574796 h 1367"/>
              <a:gd name="T60" fmla="*/ 445670 w 2185"/>
              <a:gd name="T61" fmla="*/ 640114 h 1367"/>
              <a:gd name="T62" fmla="*/ 259702 w 2185"/>
              <a:gd name="T63" fmla="*/ 693675 h 1367"/>
              <a:gd name="T64" fmla="*/ 165087 w 2185"/>
              <a:gd name="T65" fmla="*/ 715230 h 1367"/>
              <a:gd name="T66" fmla="*/ 94615 w 2185"/>
              <a:gd name="T67" fmla="*/ 728946 h 1367"/>
              <a:gd name="T68" fmla="*/ 72429 w 2185"/>
              <a:gd name="T69" fmla="*/ 732212 h 1367"/>
              <a:gd name="T70" fmla="*/ 5873 w 2185"/>
              <a:gd name="T71" fmla="*/ 819738 h 1367"/>
              <a:gd name="T72" fmla="*/ 93310 w 2185"/>
              <a:gd name="T73" fmla="*/ 886362 h 1367"/>
              <a:gd name="T74" fmla="*/ 99835 w 2185"/>
              <a:gd name="T75" fmla="*/ 885056 h 136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185" h="1367">
                <a:moveTo>
                  <a:pt x="154" y="1355"/>
                </a:moveTo>
                <a:lnTo>
                  <a:pt x="154" y="1355"/>
                </a:lnTo>
                <a:cubicBezTo>
                  <a:pt x="169" y="1352"/>
                  <a:pt x="182" y="1349"/>
                  <a:pt x="194" y="1346"/>
                </a:cubicBezTo>
                <a:lnTo>
                  <a:pt x="233" y="1335"/>
                </a:lnTo>
                <a:cubicBezTo>
                  <a:pt x="259" y="1328"/>
                  <a:pt x="284" y="1321"/>
                  <a:pt x="308" y="1313"/>
                </a:cubicBezTo>
                <a:cubicBezTo>
                  <a:pt x="358" y="1298"/>
                  <a:pt x="408" y="1283"/>
                  <a:pt x="457" y="1266"/>
                </a:cubicBezTo>
                <a:cubicBezTo>
                  <a:pt x="555" y="1232"/>
                  <a:pt x="653" y="1195"/>
                  <a:pt x="748" y="1155"/>
                </a:cubicBezTo>
                <a:cubicBezTo>
                  <a:pt x="843" y="1115"/>
                  <a:pt x="938" y="1072"/>
                  <a:pt x="1029" y="1025"/>
                </a:cubicBezTo>
                <a:cubicBezTo>
                  <a:pt x="1122" y="978"/>
                  <a:pt x="1212" y="927"/>
                  <a:pt x="1300" y="873"/>
                </a:cubicBezTo>
                <a:cubicBezTo>
                  <a:pt x="1476" y="765"/>
                  <a:pt x="1643" y="642"/>
                  <a:pt x="1793" y="501"/>
                </a:cubicBezTo>
                <a:lnTo>
                  <a:pt x="1849" y="447"/>
                </a:lnTo>
                <a:cubicBezTo>
                  <a:pt x="1866" y="429"/>
                  <a:pt x="1884" y="410"/>
                  <a:pt x="1902" y="392"/>
                </a:cubicBezTo>
                <a:cubicBezTo>
                  <a:pt x="1911" y="382"/>
                  <a:pt x="1920" y="372"/>
                  <a:pt x="1928" y="363"/>
                </a:cubicBezTo>
                <a:lnTo>
                  <a:pt x="1954" y="334"/>
                </a:lnTo>
                <a:lnTo>
                  <a:pt x="1979" y="305"/>
                </a:lnTo>
                <a:cubicBezTo>
                  <a:pt x="1988" y="296"/>
                  <a:pt x="1996" y="286"/>
                  <a:pt x="2003" y="275"/>
                </a:cubicBezTo>
                <a:lnTo>
                  <a:pt x="2051" y="215"/>
                </a:lnTo>
                <a:cubicBezTo>
                  <a:pt x="2059" y="205"/>
                  <a:pt x="2066" y="194"/>
                  <a:pt x="2074" y="183"/>
                </a:cubicBezTo>
                <a:lnTo>
                  <a:pt x="2096" y="152"/>
                </a:lnTo>
                <a:lnTo>
                  <a:pt x="2118" y="121"/>
                </a:lnTo>
                <a:cubicBezTo>
                  <a:pt x="2126" y="111"/>
                  <a:pt x="2132" y="99"/>
                  <a:pt x="2139" y="89"/>
                </a:cubicBezTo>
                <a:lnTo>
                  <a:pt x="2180" y="24"/>
                </a:lnTo>
                <a:cubicBezTo>
                  <a:pt x="2184" y="17"/>
                  <a:pt x="2181" y="8"/>
                  <a:pt x="2175" y="4"/>
                </a:cubicBezTo>
                <a:cubicBezTo>
                  <a:pt x="2169" y="0"/>
                  <a:pt x="2160" y="1"/>
                  <a:pt x="2156" y="8"/>
                </a:cubicBezTo>
                <a:lnTo>
                  <a:pt x="2155" y="8"/>
                </a:lnTo>
                <a:lnTo>
                  <a:pt x="2110" y="69"/>
                </a:lnTo>
                <a:cubicBezTo>
                  <a:pt x="2103" y="78"/>
                  <a:pt x="2095" y="89"/>
                  <a:pt x="2087" y="98"/>
                </a:cubicBezTo>
                <a:lnTo>
                  <a:pt x="2063" y="127"/>
                </a:lnTo>
                <a:lnTo>
                  <a:pt x="2038" y="156"/>
                </a:lnTo>
                <a:cubicBezTo>
                  <a:pt x="2030" y="165"/>
                  <a:pt x="2022" y="175"/>
                  <a:pt x="2014" y="184"/>
                </a:cubicBezTo>
                <a:lnTo>
                  <a:pt x="1962" y="239"/>
                </a:lnTo>
                <a:cubicBezTo>
                  <a:pt x="1954" y="249"/>
                  <a:pt x="1945" y="257"/>
                  <a:pt x="1936" y="266"/>
                </a:cubicBezTo>
                <a:lnTo>
                  <a:pt x="1909" y="292"/>
                </a:lnTo>
                <a:lnTo>
                  <a:pt x="1882" y="318"/>
                </a:lnTo>
                <a:cubicBezTo>
                  <a:pt x="1873" y="326"/>
                  <a:pt x="1863" y="335"/>
                  <a:pt x="1854" y="343"/>
                </a:cubicBezTo>
                <a:cubicBezTo>
                  <a:pt x="1836" y="359"/>
                  <a:pt x="1817" y="376"/>
                  <a:pt x="1798" y="392"/>
                </a:cubicBezTo>
                <a:lnTo>
                  <a:pt x="1740" y="439"/>
                </a:lnTo>
                <a:cubicBezTo>
                  <a:pt x="1583" y="563"/>
                  <a:pt x="1413" y="668"/>
                  <a:pt x="1235" y="757"/>
                </a:cubicBezTo>
                <a:cubicBezTo>
                  <a:pt x="1146" y="801"/>
                  <a:pt x="1055" y="842"/>
                  <a:pt x="963" y="880"/>
                </a:cubicBezTo>
                <a:cubicBezTo>
                  <a:pt x="871" y="917"/>
                  <a:pt x="777" y="951"/>
                  <a:pt x="683" y="980"/>
                </a:cubicBezTo>
                <a:cubicBezTo>
                  <a:pt x="589" y="1011"/>
                  <a:pt x="493" y="1038"/>
                  <a:pt x="398" y="1062"/>
                </a:cubicBezTo>
                <a:cubicBezTo>
                  <a:pt x="349" y="1074"/>
                  <a:pt x="301" y="1085"/>
                  <a:pt x="253" y="1095"/>
                </a:cubicBezTo>
                <a:cubicBezTo>
                  <a:pt x="229" y="1100"/>
                  <a:pt x="205" y="1105"/>
                  <a:pt x="181" y="1109"/>
                </a:cubicBezTo>
                <a:lnTo>
                  <a:pt x="145" y="1116"/>
                </a:lnTo>
                <a:cubicBezTo>
                  <a:pt x="133" y="1118"/>
                  <a:pt x="120" y="1120"/>
                  <a:pt x="111" y="1121"/>
                </a:cubicBezTo>
                <a:cubicBezTo>
                  <a:pt x="46" y="1130"/>
                  <a:pt x="0" y="1190"/>
                  <a:pt x="9" y="1255"/>
                </a:cubicBezTo>
                <a:cubicBezTo>
                  <a:pt x="18" y="1320"/>
                  <a:pt x="78" y="1366"/>
                  <a:pt x="143" y="1357"/>
                </a:cubicBezTo>
                <a:cubicBezTo>
                  <a:pt x="146" y="1357"/>
                  <a:pt x="150" y="1357"/>
                  <a:pt x="153" y="1355"/>
                </a:cubicBezTo>
                <a:lnTo>
                  <a:pt x="154" y="1355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36" name="Freeform 100">
            <a:extLst>
              <a:ext uri="{FF2B5EF4-FFF2-40B4-BE49-F238E27FC236}">
                <a16:creationId xmlns:a16="http://schemas.microsoft.com/office/drawing/2014/main" id="{ED337589-CF98-6345-BCC2-C9D4C8889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8518" y="4792613"/>
            <a:ext cx="1351263" cy="878888"/>
          </a:xfrm>
          <a:custGeom>
            <a:avLst/>
            <a:gdLst>
              <a:gd name="T0" fmla="*/ 28747 w 2169"/>
              <a:gd name="T1" fmla="*/ 782006 h 1412"/>
              <a:gd name="T2" fmla="*/ 64028 w 2169"/>
              <a:gd name="T3" fmla="*/ 742188 h 1412"/>
              <a:gd name="T4" fmla="*/ 99309 w 2169"/>
              <a:gd name="T5" fmla="*/ 704981 h 1412"/>
              <a:gd name="T6" fmla="*/ 171177 w 2169"/>
              <a:gd name="T7" fmla="*/ 633177 h 1412"/>
              <a:gd name="T8" fmla="*/ 322100 w 2169"/>
              <a:gd name="T9" fmla="*/ 496750 h 1412"/>
              <a:gd name="T10" fmla="*/ 481517 w 2169"/>
              <a:gd name="T11" fmla="*/ 371420 h 1412"/>
              <a:gd name="T12" fmla="*/ 650080 w 2169"/>
              <a:gd name="T13" fmla="*/ 259146 h 1412"/>
              <a:gd name="T14" fmla="*/ 1012687 w 2169"/>
              <a:gd name="T15" fmla="*/ 83553 h 1412"/>
              <a:gd name="T16" fmla="*/ 1061035 w 2169"/>
              <a:gd name="T17" fmla="*/ 66582 h 1412"/>
              <a:gd name="T18" fmla="*/ 1109383 w 2169"/>
              <a:gd name="T19" fmla="*/ 52874 h 1412"/>
              <a:gd name="T20" fmla="*/ 1158384 w 2169"/>
              <a:gd name="T21" fmla="*/ 39166 h 1412"/>
              <a:gd name="T22" fmla="*/ 1182558 w 2169"/>
              <a:gd name="T23" fmla="*/ 33291 h 1412"/>
              <a:gd name="T24" fmla="*/ 1256386 w 2169"/>
              <a:gd name="T25" fmla="*/ 18277 h 1412"/>
              <a:gd name="T26" fmla="*/ 1281213 w 2169"/>
              <a:gd name="T27" fmla="*/ 14361 h 1412"/>
              <a:gd name="T28" fmla="*/ 1330867 w 2169"/>
              <a:gd name="T29" fmla="*/ 7180 h 1412"/>
              <a:gd name="T30" fmla="*/ 1355694 w 2169"/>
              <a:gd name="T31" fmla="*/ 4569 h 1412"/>
              <a:gd name="T32" fmla="*/ 1406002 w 2169"/>
              <a:gd name="T33" fmla="*/ 0 h 1412"/>
              <a:gd name="T34" fmla="*/ 1415802 w 2169"/>
              <a:gd name="T35" fmla="*/ 9139 h 1412"/>
              <a:gd name="T36" fmla="*/ 1407309 w 2169"/>
              <a:gd name="T37" fmla="*/ 18930 h 1412"/>
              <a:gd name="T38" fmla="*/ 1358961 w 2169"/>
              <a:gd name="T39" fmla="*/ 27416 h 1412"/>
              <a:gd name="T40" fmla="*/ 1310613 w 2169"/>
              <a:gd name="T41" fmla="*/ 37207 h 1412"/>
              <a:gd name="T42" fmla="*/ 1286440 w 2169"/>
              <a:gd name="T43" fmla="*/ 43082 h 1412"/>
              <a:gd name="T44" fmla="*/ 1215878 w 2169"/>
              <a:gd name="T45" fmla="*/ 62665 h 1412"/>
              <a:gd name="T46" fmla="*/ 1192358 w 2169"/>
              <a:gd name="T47" fmla="*/ 69845 h 1412"/>
              <a:gd name="T48" fmla="*/ 1145970 w 2169"/>
              <a:gd name="T49" fmla="*/ 85512 h 1412"/>
              <a:gd name="T50" fmla="*/ 1123756 w 2169"/>
              <a:gd name="T51" fmla="*/ 94650 h 1412"/>
              <a:gd name="T52" fmla="*/ 1078022 w 2169"/>
              <a:gd name="T53" fmla="*/ 112275 h 1412"/>
              <a:gd name="T54" fmla="*/ 1032941 w 2169"/>
              <a:gd name="T55" fmla="*/ 132510 h 1412"/>
              <a:gd name="T56" fmla="*/ 698428 w 2169"/>
              <a:gd name="T57" fmla="*/ 331602 h 1412"/>
              <a:gd name="T58" fmla="*/ 546198 w 2169"/>
              <a:gd name="T59" fmla="*/ 453015 h 1412"/>
              <a:gd name="T60" fmla="*/ 404422 w 2169"/>
              <a:gd name="T61" fmla="*/ 586178 h 1412"/>
              <a:gd name="T62" fmla="*/ 271792 w 2169"/>
              <a:gd name="T63" fmla="*/ 727827 h 1412"/>
              <a:gd name="T64" fmla="*/ 209724 w 2169"/>
              <a:gd name="T65" fmla="*/ 802242 h 1412"/>
              <a:gd name="T66" fmla="*/ 165297 w 2169"/>
              <a:gd name="T67" fmla="*/ 859032 h 1412"/>
              <a:gd name="T68" fmla="*/ 152230 w 2169"/>
              <a:gd name="T69" fmla="*/ 876657 h 1412"/>
              <a:gd name="T70" fmla="*/ 43774 w 2169"/>
              <a:gd name="T71" fmla="*/ 896239 h 1412"/>
              <a:gd name="T72" fmla="*/ 24174 w 2169"/>
              <a:gd name="T73" fmla="*/ 788534 h 1412"/>
              <a:gd name="T74" fmla="*/ 28747 w 2169"/>
              <a:gd name="T75" fmla="*/ 782659 h 141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169" h="1412">
                <a:moveTo>
                  <a:pt x="44" y="1198"/>
                </a:moveTo>
                <a:lnTo>
                  <a:pt x="44" y="1198"/>
                </a:lnTo>
                <a:cubicBezTo>
                  <a:pt x="54" y="1187"/>
                  <a:pt x="63" y="1177"/>
                  <a:pt x="72" y="1167"/>
                </a:cubicBezTo>
                <a:lnTo>
                  <a:pt x="98" y="1137"/>
                </a:lnTo>
                <a:cubicBezTo>
                  <a:pt x="116" y="1118"/>
                  <a:pt x="134" y="1099"/>
                  <a:pt x="152" y="1080"/>
                </a:cubicBezTo>
                <a:cubicBezTo>
                  <a:pt x="188" y="1043"/>
                  <a:pt x="225" y="1006"/>
                  <a:pt x="262" y="970"/>
                </a:cubicBezTo>
                <a:cubicBezTo>
                  <a:pt x="337" y="898"/>
                  <a:pt x="414" y="828"/>
                  <a:pt x="493" y="761"/>
                </a:cubicBezTo>
                <a:cubicBezTo>
                  <a:pt x="572" y="694"/>
                  <a:pt x="653" y="630"/>
                  <a:pt x="737" y="569"/>
                </a:cubicBezTo>
                <a:cubicBezTo>
                  <a:pt x="820" y="509"/>
                  <a:pt x="907" y="451"/>
                  <a:pt x="995" y="397"/>
                </a:cubicBezTo>
                <a:cubicBezTo>
                  <a:pt x="1171" y="290"/>
                  <a:pt x="1357" y="197"/>
                  <a:pt x="1550" y="128"/>
                </a:cubicBezTo>
                <a:lnTo>
                  <a:pt x="1624" y="102"/>
                </a:lnTo>
                <a:cubicBezTo>
                  <a:pt x="1648" y="95"/>
                  <a:pt x="1674" y="88"/>
                  <a:pt x="1698" y="81"/>
                </a:cubicBezTo>
                <a:cubicBezTo>
                  <a:pt x="1710" y="77"/>
                  <a:pt x="1722" y="73"/>
                  <a:pt x="1735" y="70"/>
                </a:cubicBezTo>
                <a:lnTo>
                  <a:pt x="1773" y="60"/>
                </a:lnTo>
                <a:lnTo>
                  <a:pt x="1810" y="51"/>
                </a:lnTo>
                <a:cubicBezTo>
                  <a:pt x="1822" y="48"/>
                  <a:pt x="1835" y="45"/>
                  <a:pt x="1847" y="43"/>
                </a:cubicBezTo>
                <a:lnTo>
                  <a:pt x="1923" y="28"/>
                </a:lnTo>
                <a:cubicBezTo>
                  <a:pt x="1935" y="26"/>
                  <a:pt x="1948" y="24"/>
                  <a:pt x="1961" y="22"/>
                </a:cubicBezTo>
                <a:lnTo>
                  <a:pt x="1999" y="16"/>
                </a:lnTo>
                <a:lnTo>
                  <a:pt x="2037" y="11"/>
                </a:lnTo>
                <a:cubicBezTo>
                  <a:pt x="2050" y="9"/>
                  <a:pt x="2062" y="8"/>
                  <a:pt x="2075" y="7"/>
                </a:cubicBezTo>
                <a:lnTo>
                  <a:pt x="2152" y="0"/>
                </a:lnTo>
                <a:cubicBezTo>
                  <a:pt x="2159" y="0"/>
                  <a:pt x="2167" y="6"/>
                  <a:pt x="2167" y="14"/>
                </a:cubicBezTo>
                <a:cubicBezTo>
                  <a:pt x="2168" y="21"/>
                  <a:pt x="2163" y="28"/>
                  <a:pt x="2156" y="29"/>
                </a:cubicBezTo>
                <a:lnTo>
                  <a:pt x="2154" y="29"/>
                </a:lnTo>
                <a:lnTo>
                  <a:pt x="2080" y="42"/>
                </a:lnTo>
                <a:cubicBezTo>
                  <a:pt x="2068" y="44"/>
                  <a:pt x="2055" y="46"/>
                  <a:pt x="2043" y="49"/>
                </a:cubicBezTo>
                <a:lnTo>
                  <a:pt x="2006" y="57"/>
                </a:lnTo>
                <a:lnTo>
                  <a:pt x="1969" y="66"/>
                </a:lnTo>
                <a:cubicBezTo>
                  <a:pt x="1957" y="69"/>
                  <a:pt x="1945" y="71"/>
                  <a:pt x="1933" y="75"/>
                </a:cubicBezTo>
                <a:lnTo>
                  <a:pt x="1861" y="96"/>
                </a:lnTo>
                <a:cubicBezTo>
                  <a:pt x="1849" y="99"/>
                  <a:pt x="1837" y="103"/>
                  <a:pt x="1825" y="107"/>
                </a:cubicBezTo>
                <a:lnTo>
                  <a:pt x="1790" y="120"/>
                </a:lnTo>
                <a:lnTo>
                  <a:pt x="1754" y="131"/>
                </a:lnTo>
                <a:cubicBezTo>
                  <a:pt x="1743" y="136"/>
                  <a:pt x="1731" y="140"/>
                  <a:pt x="1720" y="145"/>
                </a:cubicBezTo>
                <a:cubicBezTo>
                  <a:pt x="1696" y="154"/>
                  <a:pt x="1673" y="163"/>
                  <a:pt x="1650" y="172"/>
                </a:cubicBezTo>
                <a:lnTo>
                  <a:pt x="1581" y="203"/>
                </a:lnTo>
                <a:cubicBezTo>
                  <a:pt x="1400" y="286"/>
                  <a:pt x="1229" y="391"/>
                  <a:pt x="1069" y="508"/>
                </a:cubicBezTo>
                <a:cubicBezTo>
                  <a:pt x="989" y="567"/>
                  <a:pt x="912" y="629"/>
                  <a:pt x="836" y="694"/>
                </a:cubicBezTo>
                <a:cubicBezTo>
                  <a:pt x="761" y="759"/>
                  <a:pt x="688" y="828"/>
                  <a:pt x="619" y="898"/>
                </a:cubicBezTo>
                <a:cubicBezTo>
                  <a:pt x="548" y="968"/>
                  <a:pt x="481" y="1041"/>
                  <a:pt x="416" y="1115"/>
                </a:cubicBezTo>
                <a:cubicBezTo>
                  <a:pt x="384" y="1153"/>
                  <a:pt x="351" y="1191"/>
                  <a:pt x="321" y="1229"/>
                </a:cubicBezTo>
                <a:cubicBezTo>
                  <a:pt x="305" y="1248"/>
                  <a:pt x="290" y="1268"/>
                  <a:pt x="275" y="1286"/>
                </a:cubicBezTo>
                <a:lnTo>
                  <a:pt x="253" y="1316"/>
                </a:lnTo>
                <a:cubicBezTo>
                  <a:pt x="247" y="1325"/>
                  <a:pt x="239" y="1335"/>
                  <a:pt x="233" y="1343"/>
                </a:cubicBezTo>
                <a:cubicBezTo>
                  <a:pt x="195" y="1398"/>
                  <a:pt x="121" y="1411"/>
                  <a:pt x="67" y="1373"/>
                </a:cubicBezTo>
                <a:cubicBezTo>
                  <a:pt x="13" y="1336"/>
                  <a:pt x="0" y="1261"/>
                  <a:pt x="37" y="1208"/>
                </a:cubicBezTo>
                <a:cubicBezTo>
                  <a:pt x="39" y="1205"/>
                  <a:pt x="41" y="1202"/>
                  <a:pt x="44" y="1199"/>
                </a:cubicBezTo>
                <a:lnTo>
                  <a:pt x="44" y="1198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37" name="Freeform 101">
            <a:extLst>
              <a:ext uri="{FF2B5EF4-FFF2-40B4-BE49-F238E27FC236}">
                <a16:creationId xmlns:a16="http://schemas.microsoft.com/office/drawing/2014/main" id="{7E8D1F7D-5C5B-A24E-B85F-8ACB601B9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1618" y="5553402"/>
            <a:ext cx="1455628" cy="672897"/>
          </a:xfrm>
          <a:custGeom>
            <a:avLst/>
            <a:gdLst>
              <a:gd name="T0" fmla="*/ 35243 w 2339"/>
              <a:gd name="T1" fmla="*/ 560234 h 1082"/>
              <a:gd name="T2" fmla="*/ 76361 w 2339"/>
              <a:gd name="T3" fmla="*/ 526320 h 1082"/>
              <a:gd name="T4" fmla="*/ 116825 w 2339"/>
              <a:gd name="T5" fmla="*/ 495015 h 1082"/>
              <a:gd name="T6" fmla="*/ 199060 w 2339"/>
              <a:gd name="T7" fmla="*/ 435013 h 1082"/>
              <a:gd name="T8" fmla="*/ 369403 w 2339"/>
              <a:gd name="T9" fmla="*/ 324792 h 1082"/>
              <a:gd name="T10" fmla="*/ 546925 w 2339"/>
              <a:gd name="T11" fmla="*/ 226311 h 1082"/>
              <a:gd name="T12" fmla="*/ 730321 w 2339"/>
              <a:gd name="T13" fmla="*/ 142178 h 1082"/>
              <a:gd name="T14" fmla="*/ 1116693 w 2339"/>
              <a:gd name="T15" fmla="*/ 26088 h 1082"/>
              <a:gd name="T16" fmla="*/ 1166294 w 2339"/>
              <a:gd name="T17" fmla="*/ 17609 h 1082"/>
              <a:gd name="T18" fmla="*/ 1216549 w 2339"/>
              <a:gd name="T19" fmla="*/ 11087 h 1082"/>
              <a:gd name="T20" fmla="*/ 1266151 w 2339"/>
              <a:gd name="T21" fmla="*/ 5870 h 1082"/>
              <a:gd name="T22" fmla="*/ 1291604 w 2339"/>
              <a:gd name="T23" fmla="*/ 3913 h 1082"/>
              <a:gd name="T24" fmla="*/ 1367312 w 2339"/>
              <a:gd name="T25" fmla="*/ 652 h 1082"/>
              <a:gd name="T26" fmla="*/ 1392113 w 2339"/>
              <a:gd name="T27" fmla="*/ 652 h 1082"/>
              <a:gd name="T28" fmla="*/ 1442368 w 2339"/>
              <a:gd name="T29" fmla="*/ 1304 h 1082"/>
              <a:gd name="T30" fmla="*/ 1467168 w 2339"/>
              <a:gd name="T31" fmla="*/ 2609 h 1082"/>
              <a:gd name="T32" fmla="*/ 1517423 w 2339"/>
              <a:gd name="T33" fmla="*/ 6522 h 1082"/>
              <a:gd name="T34" fmla="*/ 1525907 w 2339"/>
              <a:gd name="T35" fmla="*/ 16305 h 1082"/>
              <a:gd name="T36" fmla="*/ 1516118 w 2339"/>
              <a:gd name="T37" fmla="*/ 25436 h 1082"/>
              <a:gd name="T38" fmla="*/ 1466516 w 2339"/>
              <a:gd name="T39" fmla="*/ 25436 h 1082"/>
              <a:gd name="T40" fmla="*/ 1417567 w 2339"/>
              <a:gd name="T41" fmla="*/ 28044 h 1082"/>
              <a:gd name="T42" fmla="*/ 1393418 w 2339"/>
              <a:gd name="T43" fmla="*/ 29349 h 1082"/>
              <a:gd name="T44" fmla="*/ 1319668 w 2339"/>
              <a:gd name="T45" fmla="*/ 37827 h 1082"/>
              <a:gd name="T46" fmla="*/ 1296173 w 2339"/>
              <a:gd name="T47" fmla="*/ 41740 h 1082"/>
              <a:gd name="T48" fmla="*/ 1247876 w 2339"/>
              <a:gd name="T49" fmla="*/ 49567 h 1082"/>
              <a:gd name="T50" fmla="*/ 1223728 w 2339"/>
              <a:gd name="T51" fmla="*/ 54784 h 1082"/>
              <a:gd name="T52" fmla="*/ 1176084 w 2339"/>
              <a:gd name="T53" fmla="*/ 65219 h 1082"/>
              <a:gd name="T54" fmla="*/ 1128440 w 2339"/>
              <a:gd name="T55" fmla="*/ 77611 h 1082"/>
              <a:gd name="T56" fmla="*/ 767522 w 2339"/>
              <a:gd name="T57" fmla="*/ 221093 h 1082"/>
              <a:gd name="T58" fmla="*/ 597832 w 2339"/>
              <a:gd name="T59" fmla="*/ 316966 h 1082"/>
              <a:gd name="T60" fmla="*/ 435974 w 2339"/>
              <a:gd name="T61" fmla="*/ 425882 h 1082"/>
              <a:gd name="T62" fmla="*/ 283252 w 2339"/>
              <a:gd name="T63" fmla="*/ 544581 h 1082"/>
              <a:gd name="T64" fmla="*/ 210155 w 2339"/>
              <a:gd name="T65" fmla="*/ 608496 h 1082"/>
              <a:gd name="T66" fmla="*/ 157943 w 2339"/>
              <a:gd name="T67" fmla="*/ 656759 h 1082"/>
              <a:gd name="T68" fmla="*/ 142279 w 2339"/>
              <a:gd name="T69" fmla="*/ 673063 h 1082"/>
              <a:gd name="T70" fmla="*/ 31980 w 2339"/>
              <a:gd name="T71" fmla="*/ 675020 h 1082"/>
              <a:gd name="T72" fmla="*/ 30022 w 2339"/>
              <a:gd name="T73" fmla="*/ 565451 h 1082"/>
              <a:gd name="T74" fmla="*/ 34591 w 2339"/>
              <a:gd name="T75" fmla="*/ 560234 h 108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339" h="1082">
                <a:moveTo>
                  <a:pt x="54" y="859"/>
                </a:moveTo>
                <a:lnTo>
                  <a:pt x="54" y="859"/>
                </a:lnTo>
                <a:cubicBezTo>
                  <a:pt x="66" y="848"/>
                  <a:pt x="76" y="840"/>
                  <a:pt x="86" y="832"/>
                </a:cubicBezTo>
                <a:lnTo>
                  <a:pt x="117" y="807"/>
                </a:lnTo>
                <a:cubicBezTo>
                  <a:pt x="138" y="791"/>
                  <a:pt x="158" y="775"/>
                  <a:pt x="179" y="759"/>
                </a:cubicBezTo>
                <a:cubicBezTo>
                  <a:pt x="221" y="727"/>
                  <a:pt x="263" y="697"/>
                  <a:pt x="305" y="667"/>
                </a:cubicBezTo>
                <a:cubicBezTo>
                  <a:pt x="391" y="608"/>
                  <a:pt x="478" y="551"/>
                  <a:pt x="566" y="498"/>
                </a:cubicBezTo>
                <a:cubicBezTo>
                  <a:pt x="655" y="445"/>
                  <a:pt x="746" y="394"/>
                  <a:pt x="838" y="347"/>
                </a:cubicBezTo>
                <a:cubicBezTo>
                  <a:pt x="930" y="300"/>
                  <a:pt x="1024" y="258"/>
                  <a:pt x="1119" y="218"/>
                </a:cubicBezTo>
                <a:cubicBezTo>
                  <a:pt x="1310" y="140"/>
                  <a:pt x="1509" y="78"/>
                  <a:pt x="1711" y="40"/>
                </a:cubicBezTo>
                <a:lnTo>
                  <a:pt x="1787" y="27"/>
                </a:lnTo>
                <a:cubicBezTo>
                  <a:pt x="1813" y="23"/>
                  <a:pt x="1838" y="20"/>
                  <a:pt x="1864" y="17"/>
                </a:cubicBezTo>
                <a:cubicBezTo>
                  <a:pt x="1877" y="16"/>
                  <a:pt x="1890" y="13"/>
                  <a:pt x="1902" y="12"/>
                </a:cubicBezTo>
                <a:lnTo>
                  <a:pt x="1940" y="9"/>
                </a:lnTo>
                <a:lnTo>
                  <a:pt x="1979" y="6"/>
                </a:lnTo>
                <a:cubicBezTo>
                  <a:pt x="1992" y="4"/>
                  <a:pt x="2005" y="3"/>
                  <a:pt x="2017" y="3"/>
                </a:cubicBezTo>
                <a:lnTo>
                  <a:pt x="2095" y="1"/>
                </a:lnTo>
                <a:cubicBezTo>
                  <a:pt x="2107" y="0"/>
                  <a:pt x="2120" y="0"/>
                  <a:pt x="2133" y="1"/>
                </a:cubicBezTo>
                <a:lnTo>
                  <a:pt x="2172" y="1"/>
                </a:lnTo>
                <a:lnTo>
                  <a:pt x="2210" y="2"/>
                </a:lnTo>
                <a:cubicBezTo>
                  <a:pt x="2222" y="2"/>
                  <a:pt x="2235" y="3"/>
                  <a:pt x="2248" y="4"/>
                </a:cubicBezTo>
                <a:lnTo>
                  <a:pt x="2325" y="10"/>
                </a:lnTo>
                <a:cubicBezTo>
                  <a:pt x="2332" y="11"/>
                  <a:pt x="2338" y="17"/>
                  <a:pt x="2338" y="25"/>
                </a:cubicBezTo>
                <a:cubicBezTo>
                  <a:pt x="2337" y="33"/>
                  <a:pt x="2331" y="39"/>
                  <a:pt x="2324" y="39"/>
                </a:cubicBezTo>
                <a:lnTo>
                  <a:pt x="2323" y="39"/>
                </a:lnTo>
                <a:lnTo>
                  <a:pt x="2247" y="39"/>
                </a:lnTo>
                <a:cubicBezTo>
                  <a:pt x="2235" y="40"/>
                  <a:pt x="2222" y="39"/>
                  <a:pt x="2210" y="40"/>
                </a:cubicBezTo>
                <a:lnTo>
                  <a:pt x="2172" y="43"/>
                </a:lnTo>
                <a:lnTo>
                  <a:pt x="2135" y="45"/>
                </a:lnTo>
                <a:cubicBezTo>
                  <a:pt x="2122" y="47"/>
                  <a:pt x="2110" y="47"/>
                  <a:pt x="2097" y="49"/>
                </a:cubicBezTo>
                <a:lnTo>
                  <a:pt x="2022" y="58"/>
                </a:lnTo>
                <a:cubicBezTo>
                  <a:pt x="2010" y="59"/>
                  <a:pt x="1998" y="61"/>
                  <a:pt x="1986" y="64"/>
                </a:cubicBezTo>
                <a:lnTo>
                  <a:pt x="1948" y="70"/>
                </a:lnTo>
                <a:lnTo>
                  <a:pt x="1912" y="76"/>
                </a:lnTo>
                <a:cubicBezTo>
                  <a:pt x="1900" y="78"/>
                  <a:pt x="1887" y="81"/>
                  <a:pt x="1875" y="84"/>
                </a:cubicBezTo>
                <a:cubicBezTo>
                  <a:pt x="1850" y="89"/>
                  <a:pt x="1826" y="94"/>
                  <a:pt x="1802" y="100"/>
                </a:cubicBezTo>
                <a:lnTo>
                  <a:pt x="1729" y="119"/>
                </a:lnTo>
                <a:cubicBezTo>
                  <a:pt x="1538" y="173"/>
                  <a:pt x="1352" y="248"/>
                  <a:pt x="1176" y="339"/>
                </a:cubicBezTo>
                <a:cubicBezTo>
                  <a:pt x="1087" y="385"/>
                  <a:pt x="1000" y="434"/>
                  <a:pt x="916" y="486"/>
                </a:cubicBezTo>
                <a:cubicBezTo>
                  <a:pt x="832" y="539"/>
                  <a:pt x="749" y="595"/>
                  <a:pt x="668" y="653"/>
                </a:cubicBezTo>
                <a:cubicBezTo>
                  <a:pt x="588" y="711"/>
                  <a:pt x="510" y="772"/>
                  <a:pt x="434" y="835"/>
                </a:cubicBezTo>
                <a:cubicBezTo>
                  <a:pt x="396" y="867"/>
                  <a:pt x="359" y="900"/>
                  <a:pt x="322" y="933"/>
                </a:cubicBezTo>
                <a:cubicBezTo>
                  <a:pt x="304" y="949"/>
                  <a:pt x="286" y="966"/>
                  <a:pt x="269" y="982"/>
                </a:cubicBezTo>
                <a:lnTo>
                  <a:pt x="242" y="1007"/>
                </a:lnTo>
                <a:cubicBezTo>
                  <a:pt x="234" y="1016"/>
                  <a:pt x="224" y="1024"/>
                  <a:pt x="218" y="1032"/>
                </a:cubicBezTo>
                <a:cubicBezTo>
                  <a:pt x="172" y="1080"/>
                  <a:pt x="97" y="1081"/>
                  <a:pt x="49" y="1035"/>
                </a:cubicBezTo>
                <a:cubicBezTo>
                  <a:pt x="2" y="989"/>
                  <a:pt x="0" y="914"/>
                  <a:pt x="46" y="867"/>
                </a:cubicBezTo>
                <a:cubicBezTo>
                  <a:pt x="48" y="864"/>
                  <a:pt x="51" y="862"/>
                  <a:pt x="53" y="859"/>
                </a:cubicBezTo>
                <a:lnTo>
                  <a:pt x="54" y="859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38" name="Freeform 102">
            <a:extLst>
              <a:ext uri="{FF2B5EF4-FFF2-40B4-BE49-F238E27FC236}">
                <a16:creationId xmlns:a16="http://schemas.microsoft.com/office/drawing/2014/main" id="{D99ADA74-6DBE-E942-84B5-205BC3078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3308" y="4166406"/>
            <a:ext cx="812955" cy="1043679"/>
          </a:xfrm>
          <a:custGeom>
            <a:avLst/>
            <a:gdLst>
              <a:gd name="T0" fmla="*/ 851917 w 1306"/>
              <a:gd name="T1" fmla="*/ 5874 h 1677"/>
              <a:gd name="T2" fmla="*/ 851917 w 1306"/>
              <a:gd name="T3" fmla="*/ 5874 h 1677"/>
              <a:gd name="T4" fmla="*/ 280708 w 1306"/>
              <a:gd name="T5" fmla="*/ 462085 h 1677"/>
              <a:gd name="T6" fmla="*/ 280708 w 1306"/>
              <a:gd name="T7" fmla="*/ 462085 h 1677"/>
              <a:gd name="T8" fmla="*/ 505928 w 1306"/>
              <a:gd name="T9" fmla="*/ 956151 h 1677"/>
              <a:gd name="T10" fmla="*/ 505928 w 1306"/>
              <a:gd name="T11" fmla="*/ 956151 h 1677"/>
              <a:gd name="T12" fmla="*/ 671089 w 1306"/>
              <a:gd name="T13" fmla="*/ 511035 h 1677"/>
              <a:gd name="T14" fmla="*/ 671089 w 1306"/>
              <a:gd name="T15" fmla="*/ 511035 h 1677"/>
              <a:gd name="T16" fmla="*/ 851917 w 1306"/>
              <a:gd name="T17" fmla="*/ 5874 h 16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306" h="1677">
                <a:moveTo>
                  <a:pt x="1305" y="9"/>
                </a:moveTo>
                <a:lnTo>
                  <a:pt x="1305" y="9"/>
                </a:lnTo>
                <a:cubicBezTo>
                  <a:pt x="1305" y="9"/>
                  <a:pt x="912" y="0"/>
                  <a:pt x="430" y="708"/>
                </a:cubicBezTo>
                <a:cubicBezTo>
                  <a:pt x="0" y="1341"/>
                  <a:pt x="436" y="1676"/>
                  <a:pt x="775" y="1465"/>
                </a:cubicBezTo>
                <a:cubicBezTo>
                  <a:pt x="1016" y="1316"/>
                  <a:pt x="1005" y="961"/>
                  <a:pt x="1028" y="783"/>
                </a:cubicBezTo>
                <a:cubicBezTo>
                  <a:pt x="1102" y="229"/>
                  <a:pt x="1305" y="9"/>
                  <a:pt x="1305" y="9"/>
                </a:cubicBezTo>
              </a:path>
            </a:pathLst>
          </a:custGeom>
          <a:solidFill>
            <a:srgbClr val="A1DF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39" name="Freeform 103">
            <a:extLst>
              <a:ext uri="{FF2B5EF4-FFF2-40B4-BE49-F238E27FC236}">
                <a16:creationId xmlns:a16="http://schemas.microsoft.com/office/drawing/2014/main" id="{771F560B-0135-A343-91C3-E417C7C3A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927" y="4243309"/>
            <a:ext cx="411970" cy="769027"/>
          </a:xfrm>
          <a:custGeom>
            <a:avLst/>
            <a:gdLst>
              <a:gd name="T0" fmla="*/ 392174 w 661"/>
              <a:gd name="T1" fmla="*/ 116333 h 1234"/>
              <a:gd name="T2" fmla="*/ 323544 w 661"/>
              <a:gd name="T3" fmla="*/ 151624 h 1234"/>
              <a:gd name="T4" fmla="*/ 431391 w 661"/>
              <a:gd name="T5" fmla="*/ 4575 h 1234"/>
              <a:gd name="T6" fmla="*/ 426816 w 661"/>
              <a:gd name="T7" fmla="*/ 0 h 1234"/>
              <a:gd name="T8" fmla="*/ 304588 w 661"/>
              <a:gd name="T9" fmla="*/ 169270 h 1234"/>
              <a:gd name="T10" fmla="*/ 303935 w 661"/>
              <a:gd name="T11" fmla="*/ 169924 h 1234"/>
              <a:gd name="T12" fmla="*/ 260142 w 661"/>
              <a:gd name="T13" fmla="*/ 245083 h 1234"/>
              <a:gd name="T14" fmla="*/ 215696 w 661"/>
              <a:gd name="T15" fmla="*/ 156199 h 1234"/>
              <a:gd name="T16" fmla="*/ 211774 w 661"/>
              <a:gd name="T17" fmla="*/ 161428 h 1234"/>
              <a:gd name="T18" fmla="*/ 252952 w 661"/>
              <a:gd name="T19" fmla="*/ 258154 h 1234"/>
              <a:gd name="T20" fmla="*/ 211120 w 661"/>
              <a:gd name="T21" fmla="*/ 345730 h 1234"/>
              <a:gd name="T22" fmla="*/ 211120 w 661"/>
              <a:gd name="T23" fmla="*/ 346383 h 1234"/>
              <a:gd name="T24" fmla="*/ 169942 w 661"/>
              <a:gd name="T25" fmla="*/ 482976 h 1234"/>
              <a:gd name="T26" fmla="*/ 130071 w 661"/>
              <a:gd name="T27" fmla="*/ 394093 h 1234"/>
              <a:gd name="T28" fmla="*/ 89546 w 661"/>
              <a:gd name="T29" fmla="*/ 364029 h 1234"/>
              <a:gd name="T30" fmla="*/ 87586 w 661"/>
              <a:gd name="T31" fmla="*/ 369911 h 1234"/>
              <a:gd name="T32" fmla="*/ 125496 w 661"/>
              <a:gd name="T33" fmla="*/ 398014 h 1234"/>
              <a:gd name="T34" fmla="*/ 166020 w 661"/>
              <a:gd name="T35" fmla="*/ 508465 h 1234"/>
              <a:gd name="T36" fmla="*/ 1307 w 661"/>
              <a:gd name="T37" fmla="*/ 805831 h 1234"/>
              <a:gd name="T38" fmla="*/ 132686 w 661"/>
              <a:gd name="T39" fmla="*/ 660743 h 1234"/>
              <a:gd name="T40" fmla="*/ 132686 w 661"/>
              <a:gd name="T41" fmla="*/ 660743 h 1234"/>
              <a:gd name="T42" fmla="*/ 298052 w 661"/>
              <a:gd name="T43" fmla="*/ 583623 h 1234"/>
              <a:gd name="T44" fmla="*/ 141836 w 661"/>
              <a:gd name="T45" fmla="*/ 636561 h 1234"/>
              <a:gd name="T46" fmla="*/ 172557 w 661"/>
              <a:gd name="T47" fmla="*/ 509118 h 1234"/>
              <a:gd name="T48" fmla="*/ 172557 w 661"/>
              <a:gd name="T49" fmla="*/ 509118 h 1234"/>
              <a:gd name="T50" fmla="*/ 172557 w 661"/>
              <a:gd name="T51" fmla="*/ 509118 h 1234"/>
              <a:gd name="T52" fmla="*/ 174517 w 661"/>
              <a:gd name="T53" fmla="*/ 495394 h 1234"/>
              <a:gd name="T54" fmla="*/ 217003 w 661"/>
              <a:gd name="T55" fmla="*/ 349651 h 1234"/>
              <a:gd name="T56" fmla="*/ 339230 w 661"/>
              <a:gd name="T57" fmla="*/ 314359 h 1234"/>
              <a:gd name="T58" fmla="*/ 296745 w 661"/>
              <a:gd name="T59" fmla="*/ 305863 h 1234"/>
              <a:gd name="T60" fmla="*/ 296091 w 661"/>
              <a:gd name="T61" fmla="*/ 305863 h 1234"/>
              <a:gd name="T62" fmla="*/ 222886 w 661"/>
              <a:gd name="T63" fmla="*/ 333966 h 1234"/>
              <a:gd name="T64" fmla="*/ 309164 w 661"/>
              <a:gd name="T65" fmla="*/ 173192 h 123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661" h="1234">
                <a:moveTo>
                  <a:pt x="601" y="188"/>
                </a:moveTo>
                <a:lnTo>
                  <a:pt x="600" y="178"/>
                </a:lnTo>
                <a:cubicBezTo>
                  <a:pt x="598" y="179"/>
                  <a:pt x="554" y="182"/>
                  <a:pt x="495" y="232"/>
                </a:cubicBezTo>
                <a:cubicBezTo>
                  <a:pt x="581" y="100"/>
                  <a:pt x="658" y="9"/>
                  <a:pt x="660" y="7"/>
                </a:cubicBezTo>
                <a:lnTo>
                  <a:pt x="653" y="0"/>
                </a:lnTo>
                <a:cubicBezTo>
                  <a:pt x="651" y="3"/>
                  <a:pt x="560" y="109"/>
                  <a:pt x="466" y="259"/>
                </a:cubicBezTo>
                <a:cubicBezTo>
                  <a:pt x="465" y="260"/>
                  <a:pt x="465" y="260"/>
                  <a:pt x="465" y="260"/>
                </a:cubicBezTo>
                <a:cubicBezTo>
                  <a:pt x="443" y="296"/>
                  <a:pt x="420" y="335"/>
                  <a:pt x="398" y="375"/>
                </a:cubicBezTo>
                <a:cubicBezTo>
                  <a:pt x="398" y="285"/>
                  <a:pt x="330" y="239"/>
                  <a:pt x="330" y="239"/>
                </a:cubicBezTo>
                <a:lnTo>
                  <a:pt x="324" y="247"/>
                </a:lnTo>
                <a:cubicBezTo>
                  <a:pt x="326" y="247"/>
                  <a:pt x="398" y="297"/>
                  <a:pt x="387" y="395"/>
                </a:cubicBezTo>
                <a:cubicBezTo>
                  <a:pt x="364" y="438"/>
                  <a:pt x="342" y="484"/>
                  <a:pt x="323" y="529"/>
                </a:cubicBezTo>
                <a:cubicBezTo>
                  <a:pt x="323" y="529"/>
                  <a:pt x="323" y="529"/>
                  <a:pt x="323" y="530"/>
                </a:cubicBezTo>
                <a:cubicBezTo>
                  <a:pt x="294" y="599"/>
                  <a:pt x="272" y="670"/>
                  <a:pt x="260" y="739"/>
                </a:cubicBezTo>
                <a:cubicBezTo>
                  <a:pt x="250" y="672"/>
                  <a:pt x="223" y="629"/>
                  <a:pt x="199" y="603"/>
                </a:cubicBezTo>
                <a:cubicBezTo>
                  <a:pt x="168" y="569"/>
                  <a:pt x="139" y="557"/>
                  <a:pt x="137" y="557"/>
                </a:cubicBezTo>
                <a:lnTo>
                  <a:pt x="134" y="566"/>
                </a:lnTo>
                <a:cubicBezTo>
                  <a:pt x="134" y="566"/>
                  <a:pt x="163" y="578"/>
                  <a:pt x="192" y="609"/>
                </a:cubicBezTo>
                <a:cubicBezTo>
                  <a:pt x="219" y="639"/>
                  <a:pt x="252" y="692"/>
                  <a:pt x="254" y="778"/>
                </a:cubicBezTo>
                <a:cubicBezTo>
                  <a:pt x="189" y="1188"/>
                  <a:pt x="2" y="1223"/>
                  <a:pt x="0" y="1223"/>
                </a:cubicBezTo>
                <a:lnTo>
                  <a:pt x="2" y="1233"/>
                </a:lnTo>
                <a:cubicBezTo>
                  <a:pt x="8" y="1232"/>
                  <a:pt x="121" y="1211"/>
                  <a:pt x="203" y="1011"/>
                </a:cubicBezTo>
                <a:cubicBezTo>
                  <a:pt x="203" y="1009"/>
                  <a:pt x="280" y="864"/>
                  <a:pt x="454" y="902"/>
                </a:cubicBezTo>
                <a:lnTo>
                  <a:pt x="456" y="893"/>
                </a:lnTo>
                <a:cubicBezTo>
                  <a:pt x="329" y="865"/>
                  <a:pt x="252" y="932"/>
                  <a:pt x="217" y="974"/>
                </a:cubicBezTo>
                <a:cubicBezTo>
                  <a:pt x="235" y="921"/>
                  <a:pt x="252" y="857"/>
                  <a:pt x="264" y="779"/>
                </a:cubicBezTo>
                <a:cubicBezTo>
                  <a:pt x="265" y="772"/>
                  <a:pt x="266" y="765"/>
                  <a:pt x="267" y="758"/>
                </a:cubicBezTo>
                <a:cubicBezTo>
                  <a:pt x="277" y="684"/>
                  <a:pt x="301" y="608"/>
                  <a:pt x="332" y="535"/>
                </a:cubicBezTo>
                <a:cubicBezTo>
                  <a:pt x="413" y="444"/>
                  <a:pt x="510" y="488"/>
                  <a:pt x="515" y="490"/>
                </a:cubicBezTo>
                <a:lnTo>
                  <a:pt x="519" y="481"/>
                </a:lnTo>
                <a:cubicBezTo>
                  <a:pt x="518" y="480"/>
                  <a:pt x="491" y="468"/>
                  <a:pt x="454" y="468"/>
                </a:cubicBezTo>
                <a:lnTo>
                  <a:pt x="453" y="468"/>
                </a:lnTo>
                <a:cubicBezTo>
                  <a:pt x="423" y="468"/>
                  <a:pt x="381" y="476"/>
                  <a:pt x="341" y="511"/>
                </a:cubicBezTo>
                <a:cubicBezTo>
                  <a:pt x="380" y="424"/>
                  <a:pt x="427" y="339"/>
                  <a:pt x="473" y="265"/>
                </a:cubicBezTo>
                <a:cubicBezTo>
                  <a:pt x="543" y="193"/>
                  <a:pt x="600" y="188"/>
                  <a:pt x="601" y="188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40" name="Freeform 104">
            <a:extLst>
              <a:ext uri="{FF2B5EF4-FFF2-40B4-BE49-F238E27FC236}">
                <a16:creationId xmlns:a16="http://schemas.microsoft.com/office/drawing/2014/main" id="{B50E3B8F-5C45-4F4A-BF4B-39CA19B6F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8026" y="4690994"/>
            <a:ext cx="983236" cy="1049172"/>
          </a:xfrm>
          <a:custGeom>
            <a:avLst/>
            <a:gdLst>
              <a:gd name="T0" fmla="*/ 968377 w 1577"/>
              <a:gd name="T1" fmla="*/ 62033 h 1685"/>
              <a:gd name="T2" fmla="*/ 968377 w 1577"/>
              <a:gd name="T3" fmla="*/ 62033 h 1685"/>
              <a:gd name="T4" fmla="*/ 534863 w 1577"/>
              <a:gd name="T5" fmla="*/ 977515 h 1685"/>
              <a:gd name="T6" fmla="*/ 534863 w 1577"/>
              <a:gd name="T7" fmla="*/ 977515 h 1685"/>
              <a:gd name="T8" fmla="*/ 121619 w 1577"/>
              <a:gd name="T9" fmla="*/ 988616 h 1685"/>
              <a:gd name="T10" fmla="*/ 121619 w 1577"/>
              <a:gd name="T11" fmla="*/ 988616 h 1685"/>
              <a:gd name="T12" fmla="*/ 111157 w 1577"/>
              <a:gd name="T13" fmla="*/ 576584 h 1685"/>
              <a:gd name="T14" fmla="*/ 111157 w 1577"/>
              <a:gd name="T15" fmla="*/ 576584 h 1685"/>
              <a:gd name="T16" fmla="*/ 968377 w 1577"/>
              <a:gd name="T17" fmla="*/ 62033 h 168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577" h="1685">
                <a:moveTo>
                  <a:pt x="1481" y="95"/>
                </a:moveTo>
                <a:lnTo>
                  <a:pt x="1481" y="95"/>
                </a:lnTo>
                <a:cubicBezTo>
                  <a:pt x="1576" y="190"/>
                  <a:pt x="987" y="1318"/>
                  <a:pt x="818" y="1497"/>
                </a:cubicBezTo>
                <a:cubicBezTo>
                  <a:pt x="648" y="1676"/>
                  <a:pt x="365" y="1684"/>
                  <a:pt x="186" y="1514"/>
                </a:cubicBezTo>
                <a:cubicBezTo>
                  <a:pt x="8" y="1344"/>
                  <a:pt x="0" y="1062"/>
                  <a:pt x="170" y="883"/>
                </a:cubicBezTo>
                <a:cubicBezTo>
                  <a:pt x="339" y="703"/>
                  <a:pt x="1386" y="0"/>
                  <a:pt x="1481" y="95"/>
                </a:cubicBezTo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41" name="Freeform 105">
            <a:extLst>
              <a:ext uri="{FF2B5EF4-FFF2-40B4-BE49-F238E27FC236}">
                <a16:creationId xmlns:a16="http://schemas.microsoft.com/office/drawing/2014/main" id="{460977F9-D788-C84C-8033-58EEC60BF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4575" y="4811841"/>
            <a:ext cx="714082" cy="763534"/>
          </a:xfrm>
          <a:custGeom>
            <a:avLst/>
            <a:gdLst>
              <a:gd name="T0" fmla="*/ 675165 w 1148"/>
              <a:gd name="T1" fmla="*/ 64006 h 1226"/>
              <a:gd name="T2" fmla="*/ 744313 w 1148"/>
              <a:gd name="T3" fmla="*/ 0 h 1226"/>
              <a:gd name="T4" fmla="*/ 658205 w 1148"/>
              <a:gd name="T5" fmla="*/ 69884 h 1226"/>
              <a:gd name="T6" fmla="*/ 656900 w 1148"/>
              <a:gd name="T7" fmla="*/ 71190 h 1226"/>
              <a:gd name="T8" fmla="*/ 656900 w 1148"/>
              <a:gd name="T9" fmla="*/ 71190 h 1226"/>
              <a:gd name="T10" fmla="*/ 551874 w 1148"/>
              <a:gd name="T11" fmla="*/ 173077 h 1226"/>
              <a:gd name="T12" fmla="*/ 561007 w 1148"/>
              <a:gd name="T13" fmla="*/ 62046 h 1226"/>
              <a:gd name="T14" fmla="*/ 540132 w 1148"/>
              <a:gd name="T15" fmla="*/ 186139 h 1226"/>
              <a:gd name="T16" fmla="*/ 540132 w 1148"/>
              <a:gd name="T17" fmla="*/ 186139 h 1226"/>
              <a:gd name="T18" fmla="*/ 375744 w 1148"/>
              <a:gd name="T19" fmla="*/ 413424 h 1226"/>
              <a:gd name="T20" fmla="*/ 315729 w 1148"/>
              <a:gd name="T21" fmla="*/ 229898 h 1226"/>
              <a:gd name="T22" fmla="*/ 367264 w 1148"/>
              <a:gd name="T23" fmla="*/ 429099 h 1226"/>
              <a:gd name="T24" fmla="*/ 187872 w 1148"/>
              <a:gd name="T25" fmla="*/ 681203 h 1226"/>
              <a:gd name="T26" fmla="*/ 160474 w 1148"/>
              <a:gd name="T27" fmla="*/ 465021 h 1226"/>
              <a:gd name="T28" fmla="*/ 157865 w 1148"/>
              <a:gd name="T29" fmla="*/ 470899 h 1226"/>
              <a:gd name="T30" fmla="*/ 188524 w 1148"/>
              <a:gd name="T31" fmla="*/ 513352 h 1226"/>
              <a:gd name="T32" fmla="*/ 178087 w 1148"/>
              <a:gd name="T33" fmla="*/ 689694 h 1226"/>
              <a:gd name="T34" fmla="*/ 652 w 1148"/>
              <a:gd name="T35" fmla="*/ 800071 h 1226"/>
              <a:gd name="T36" fmla="*/ 121986 w 1148"/>
              <a:gd name="T37" fmla="*/ 743250 h 1226"/>
              <a:gd name="T38" fmla="*/ 312468 w 1148"/>
              <a:gd name="T39" fmla="*/ 536864 h 1226"/>
              <a:gd name="T40" fmla="*/ 493817 w 1148"/>
              <a:gd name="T41" fmla="*/ 579970 h 1226"/>
              <a:gd name="T42" fmla="*/ 499035 w 1148"/>
              <a:gd name="T43" fmla="*/ 576051 h 1226"/>
              <a:gd name="T44" fmla="*/ 383572 w 1148"/>
              <a:gd name="T45" fmla="*/ 522495 h 1226"/>
              <a:gd name="T46" fmla="*/ 317686 w 1148"/>
              <a:gd name="T47" fmla="*/ 529026 h 1226"/>
              <a:gd name="T48" fmla="*/ 373135 w 1148"/>
              <a:gd name="T49" fmla="*/ 431059 h 1226"/>
              <a:gd name="T50" fmla="*/ 463809 w 1148"/>
              <a:gd name="T51" fmla="*/ 288026 h 1226"/>
              <a:gd name="T52" fmla="*/ 630807 w 1148"/>
              <a:gd name="T53" fmla="*/ 282147 h 1226"/>
              <a:gd name="T54" fmla="*/ 472290 w 1148"/>
              <a:gd name="T55" fmla="*/ 276922 h 1226"/>
              <a:gd name="T56" fmla="*/ 661466 w 1148"/>
              <a:gd name="T57" fmla="*/ 75762 h 1226"/>
              <a:gd name="T58" fmla="*/ 733875 w 1148"/>
              <a:gd name="T59" fmla="*/ 79027 h 1226"/>
              <a:gd name="T60" fmla="*/ 733875 w 1148"/>
              <a:gd name="T61" fmla="*/ 79027 h 1226"/>
              <a:gd name="T62" fmla="*/ 739094 w 1148"/>
              <a:gd name="T63" fmla="*/ 76415 h 122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148" h="1226">
                <a:moveTo>
                  <a:pt x="1035" y="98"/>
                </a:moveTo>
                <a:lnTo>
                  <a:pt x="1035" y="98"/>
                </a:lnTo>
                <a:cubicBezTo>
                  <a:pt x="1101" y="41"/>
                  <a:pt x="1145" y="10"/>
                  <a:pt x="1147" y="9"/>
                </a:cubicBezTo>
                <a:lnTo>
                  <a:pt x="1141" y="0"/>
                </a:lnTo>
                <a:cubicBezTo>
                  <a:pt x="1139" y="2"/>
                  <a:pt x="1086" y="40"/>
                  <a:pt x="1009" y="107"/>
                </a:cubicBezTo>
                <a:cubicBezTo>
                  <a:pt x="1008" y="108"/>
                  <a:pt x="1008" y="108"/>
                  <a:pt x="1007" y="109"/>
                </a:cubicBezTo>
                <a:cubicBezTo>
                  <a:pt x="960" y="151"/>
                  <a:pt x="904" y="204"/>
                  <a:pt x="846" y="265"/>
                </a:cubicBezTo>
                <a:cubicBezTo>
                  <a:pt x="881" y="175"/>
                  <a:pt x="870" y="95"/>
                  <a:pt x="870" y="94"/>
                </a:cubicBezTo>
                <a:lnTo>
                  <a:pt x="860" y="95"/>
                </a:lnTo>
                <a:cubicBezTo>
                  <a:pt x="860" y="96"/>
                  <a:pt x="873" y="188"/>
                  <a:pt x="828" y="285"/>
                </a:cubicBezTo>
                <a:cubicBezTo>
                  <a:pt x="739" y="382"/>
                  <a:pt x="647" y="500"/>
                  <a:pt x="576" y="633"/>
                </a:cubicBezTo>
                <a:cubicBezTo>
                  <a:pt x="591" y="473"/>
                  <a:pt x="492" y="347"/>
                  <a:pt x="492" y="346"/>
                </a:cubicBezTo>
                <a:lnTo>
                  <a:pt x="484" y="352"/>
                </a:lnTo>
                <a:cubicBezTo>
                  <a:pt x="485" y="353"/>
                  <a:pt x="591" y="490"/>
                  <a:pt x="563" y="657"/>
                </a:cubicBezTo>
                <a:cubicBezTo>
                  <a:pt x="471" y="837"/>
                  <a:pt x="374" y="959"/>
                  <a:pt x="288" y="1043"/>
                </a:cubicBezTo>
                <a:cubicBezTo>
                  <a:pt x="362" y="778"/>
                  <a:pt x="251" y="715"/>
                  <a:pt x="246" y="712"/>
                </a:cubicBezTo>
                <a:lnTo>
                  <a:pt x="242" y="721"/>
                </a:lnTo>
                <a:cubicBezTo>
                  <a:pt x="242" y="721"/>
                  <a:pt x="271" y="737"/>
                  <a:pt x="289" y="786"/>
                </a:cubicBezTo>
                <a:cubicBezTo>
                  <a:pt x="305" y="832"/>
                  <a:pt x="316" y="915"/>
                  <a:pt x="273" y="1056"/>
                </a:cubicBezTo>
                <a:cubicBezTo>
                  <a:pt x="121" y="1197"/>
                  <a:pt x="2" y="1216"/>
                  <a:pt x="0" y="1216"/>
                </a:cubicBezTo>
                <a:lnTo>
                  <a:pt x="1" y="1225"/>
                </a:lnTo>
                <a:cubicBezTo>
                  <a:pt x="4" y="1225"/>
                  <a:pt x="79" y="1214"/>
                  <a:pt x="187" y="1138"/>
                </a:cubicBezTo>
                <a:cubicBezTo>
                  <a:pt x="308" y="1055"/>
                  <a:pt x="405" y="936"/>
                  <a:pt x="479" y="822"/>
                </a:cubicBezTo>
                <a:cubicBezTo>
                  <a:pt x="494" y="818"/>
                  <a:pt x="681" y="774"/>
                  <a:pt x="757" y="888"/>
                </a:cubicBezTo>
                <a:lnTo>
                  <a:pt x="765" y="882"/>
                </a:lnTo>
                <a:cubicBezTo>
                  <a:pt x="731" y="831"/>
                  <a:pt x="670" y="802"/>
                  <a:pt x="588" y="800"/>
                </a:cubicBezTo>
                <a:cubicBezTo>
                  <a:pt x="544" y="799"/>
                  <a:pt x="505" y="807"/>
                  <a:pt x="487" y="810"/>
                </a:cubicBezTo>
                <a:cubicBezTo>
                  <a:pt x="520" y="758"/>
                  <a:pt x="549" y="706"/>
                  <a:pt x="572" y="660"/>
                </a:cubicBezTo>
                <a:cubicBezTo>
                  <a:pt x="612" y="582"/>
                  <a:pt x="660" y="509"/>
                  <a:pt x="711" y="441"/>
                </a:cubicBezTo>
                <a:cubicBezTo>
                  <a:pt x="842" y="366"/>
                  <a:pt x="961" y="440"/>
                  <a:pt x="962" y="441"/>
                </a:cubicBezTo>
                <a:lnTo>
                  <a:pt x="967" y="432"/>
                </a:lnTo>
                <a:cubicBezTo>
                  <a:pt x="966" y="431"/>
                  <a:pt x="853" y="362"/>
                  <a:pt x="724" y="424"/>
                </a:cubicBezTo>
                <a:cubicBezTo>
                  <a:pt x="823" y="295"/>
                  <a:pt x="932" y="188"/>
                  <a:pt x="1014" y="116"/>
                </a:cubicBezTo>
                <a:cubicBezTo>
                  <a:pt x="1096" y="79"/>
                  <a:pt x="1123" y="120"/>
                  <a:pt x="1125" y="121"/>
                </a:cubicBezTo>
                <a:lnTo>
                  <a:pt x="1129" y="119"/>
                </a:lnTo>
                <a:lnTo>
                  <a:pt x="1125" y="121"/>
                </a:lnTo>
                <a:lnTo>
                  <a:pt x="1133" y="117"/>
                </a:lnTo>
                <a:cubicBezTo>
                  <a:pt x="1131" y="115"/>
                  <a:pt x="1106" y="76"/>
                  <a:pt x="1035" y="98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42" name="Freeform 106">
            <a:extLst>
              <a:ext uri="{FF2B5EF4-FFF2-40B4-BE49-F238E27FC236}">
                <a16:creationId xmlns:a16="http://schemas.microsoft.com/office/drawing/2014/main" id="{71C7F73F-36BF-3942-8816-DFB9F5ED0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5367" y="4040067"/>
            <a:ext cx="4880475" cy="2581732"/>
          </a:xfrm>
          <a:custGeom>
            <a:avLst/>
            <a:gdLst>
              <a:gd name="T0" fmla="*/ 3172234 w 7835"/>
              <a:gd name="T1" fmla="*/ 0 h 4145"/>
              <a:gd name="T2" fmla="*/ 3172234 w 7835"/>
              <a:gd name="T3" fmla="*/ 533658 h 4145"/>
              <a:gd name="T4" fmla="*/ 2362191 w 7835"/>
              <a:gd name="T5" fmla="*/ 533658 h 4145"/>
              <a:gd name="T6" fmla="*/ 2362191 w 7835"/>
              <a:gd name="T7" fmla="*/ 1017674 h 4145"/>
              <a:gd name="T8" fmla="*/ 1606368 w 7835"/>
              <a:gd name="T9" fmla="*/ 1017674 h 4145"/>
              <a:gd name="T10" fmla="*/ 1606368 w 7835"/>
              <a:gd name="T11" fmla="*/ 1533697 h 4145"/>
              <a:gd name="T12" fmla="*/ 804164 w 7835"/>
              <a:gd name="T13" fmla="*/ 1533697 h 4145"/>
              <a:gd name="T14" fmla="*/ 804164 w 7835"/>
              <a:gd name="T15" fmla="*/ 2062130 h 4145"/>
              <a:gd name="T16" fmla="*/ 0 w 7835"/>
              <a:gd name="T17" fmla="*/ 2062130 h 4145"/>
              <a:gd name="T18" fmla="*/ 0 w 7835"/>
              <a:gd name="T19" fmla="*/ 2706831 h 4145"/>
              <a:gd name="T20" fmla="*/ 5117645 w 7835"/>
              <a:gd name="T21" fmla="*/ 2706831 h 4145"/>
              <a:gd name="T22" fmla="*/ 5117645 w 7835"/>
              <a:gd name="T23" fmla="*/ 0 h 4145"/>
              <a:gd name="T24" fmla="*/ 3172234 w 7835"/>
              <a:gd name="T25" fmla="*/ 0 h 414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835" h="4145">
                <a:moveTo>
                  <a:pt x="4856" y="0"/>
                </a:moveTo>
                <a:lnTo>
                  <a:pt x="4856" y="817"/>
                </a:lnTo>
                <a:lnTo>
                  <a:pt x="3616" y="817"/>
                </a:lnTo>
                <a:lnTo>
                  <a:pt x="3616" y="1558"/>
                </a:lnTo>
                <a:lnTo>
                  <a:pt x="2459" y="1558"/>
                </a:lnTo>
                <a:lnTo>
                  <a:pt x="2459" y="2348"/>
                </a:lnTo>
                <a:lnTo>
                  <a:pt x="1231" y="2348"/>
                </a:lnTo>
                <a:lnTo>
                  <a:pt x="1231" y="3157"/>
                </a:lnTo>
                <a:lnTo>
                  <a:pt x="0" y="3157"/>
                </a:lnTo>
                <a:lnTo>
                  <a:pt x="0" y="4144"/>
                </a:lnTo>
                <a:lnTo>
                  <a:pt x="7834" y="4144"/>
                </a:lnTo>
                <a:lnTo>
                  <a:pt x="7834" y="0"/>
                </a:lnTo>
                <a:lnTo>
                  <a:pt x="4856" y="0"/>
                </a:lnTo>
              </a:path>
            </a:pathLst>
          </a:custGeom>
          <a:solidFill>
            <a:srgbClr val="E6975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F64931D6-665C-554D-90E5-6C178072D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0000" y="3391886"/>
            <a:ext cx="523952" cy="650303"/>
          </a:xfrm>
          <a:custGeom>
            <a:avLst/>
            <a:gdLst>
              <a:gd name="connsiteX0" fmla="*/ 318114 w 1047904"/>
              <a:gd name="connsiteY0" fmla="*/ 417472 h 1300606"/>
              <a:gd name="connsiteX1" fmla="*/ 729790 w 1047904"/>
              <a:gd name="connsiteY1" fmla="*/ 417472 h 1300606"/>
              <a:gd name="connsiteX2" fmla="*/ 925648 w 1047904"/>
              <a:gd name="connsiteY2" fmla="*/ 744744 h 1300606"/>
              <a:gd name="connsiteX3" fmla="*/ 1047904 w 1047904"/>
              <a:gd name="connsiteY3" fmla="*/ 1268129 h 1300606"/>
              <a:gd name="connsiteX4" fmla="*/ 1047904 w 1047904"/>
              <a:gd name="connsiteY4" fmla="*/ 1300606 h 1300606"/>
              <a:gd name="connsiteX5" fmla="*/ 0 w 1047904"/>
              <a:gd name="connsiteY5" fmla="*/ 1300606 h 1300606"/>
              <a:gd name="connsiteX6" fmla="*/ 0 w 1047904"/>
              <a:gd name="connsiteY6" fmla="*/ 1265630 h 1300606"/>
              <a:gd name="connsiteX7" fmla="*/ 124750 w 1047904"/>
              <a:gd name="connsiteY7" fmla="*/ 738498 h 1300606"/>
              <a:gd name="connsiteX8" fmla="*/ 487438 w 1047904"/>
              <a:gd name="connsiteY8" fmla="*/ 0 h 1300606"/>
              <a:gd name="connsiteX9" fmla="*/ 611962 w 1047904"/>
              <a:gd name="connsiteY9" fmla="*/ 209219 h 1300606"/>
              <a:gd name="connsiteX10" fmla="*/ 707844 w 1047904"/>
              <a:gd name="connsiteY10" fmla="*/ 50112 h 1300606"/>
              <a:gd name="connsiteX11" fmla="*/ 737728 w 1047904"/>
              <a:gd name="connsiteY11" fmla="*/ 334500 h 1300606"/>
              <a:gd name="connsiteX12" fmla="*/ 729012 w 1047904"/>
              <a:gd name="connsiteY12" fmla="*/ 355798 h 1300606"/>
              <a:gd name="connsiteX13" fmla="*/ 315598 w 1047904"/>
              <a:gd name="connsiteY13" fmla="*/ 355798 h 1300606"/>
              <a:gd name="connsiteX14" fmla="*/ 306882 w 1047904"/>
              <a:gd name="connsiteY14" fmla="*/ 335753 h 1300606"/>
              <a:gd name="connsiteX15" fmla="*/ 316844 w 1047904"/>
              <a:gd name="connsiteY15" fmla="*/ 68904 h 1300606"/>
              <a:gd name="connsiteX16" fmla="*/ 417706 w 1047904"/>
              <a:gd name="connsiteY16" fmla="*/ 146579 h 1300606"/>
              <a:gd name="connsiteX17" fmla="*/ 487438 w 1047904"/>
              <a:gd name="connsiteY17" fmla="*/ 0 h 130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7904" h="1300606">
                <a:moveTo>
                  <a:pt x="318114" y="417472"/>
                </a:moveTo>
                <a:lnTo>
                  <a:pt x="729790" y="417472"/>
                </a:lnTo>
                <a:lnTo>
                  <a:pt x="925648" y="744744"/>
                </a:lnTo>
                <a:cubicBezTo>
                  <a:pt x="1005490" y="907131"/>
                  <a:pt x="1047904" y="1087005"/>
                  <a:pt x="1047904" y="1268129"/>
                </a:cubicBezTo>
                <a:lnTo>
                  <a:pt x="1047904" y="1300606"/>
                </a:lnTo>
                <a:lnTo>
                  <a:pt x="0" y="1300606"/>
                </a:lnTo>
                <a:lnTo>
                  <a:pt x="0" y="1265630"/>
                </a:lnTo>
                <a:cubicBezTo>
                  <a:pt x="0" y="1082009"/>
                  <a:pt x="42414" y="902134"/>
                  <a:pt x="124750" y="738498"/>
                </a:cubicBezTo>
                <a:close/>
                <a:moveTo>
                  <a:pt x="487438" y="0"/>
                </a:moveTo>
                <a:cubicBezTo>
                  <a:pt x="574604" y="0"/>
                  <a:pt x="558416" y="202955"/>
                  <a:pt x="611962" y="209219"/>
                </a:cubicBezTo>
                <a:cubicBezTo>
                  <a:pt x="671732" y="215483"/>
                  <a:pt x="631884" y="70157"/>
                  <a:pt x="707844" y="50112"/>
                </a:cubicBezTo>
                <a:cubicBezTo>
                  <a:pt x="806216" y="25056"/>
                  <a:pt x="778820" y="240539"/>
                  <a:pt x="737728" y="334500"/>
                </a:cubicBezTo>
                <a:lnTo>
                  <a:pt x="729012" y="355798"/>
                </a:lnTo>
                <a:lnTo>
                  <a:pt x="315598" y="355798"/>
                </a:lnTo>
                <a:lnTo>
                  <a:pt x="306882" y="335753"/>
                </a:lnTo>
                <a:cubicBezTo>
                  <a:pt x="265790" y="241792"/>
                  <a:pt x="219716" y="31320"/>
                  <a:pt x="316844" y="68904"/>
                </a:cubicBezTo>
                <a:cubicBezTo>
                  <a:pt x="367898" y="88949"/>
                  <a:pt x="366652" y="155348"/>
                  <a:pt x="417706" y="146579"/>
                </a:cubicBezTo>
                <a:cubicBezTo>
                  <a:pt x="474986" y="136556"/>
                  <a:pt x="411480" y="0"/>
                  <a:pt x="487438" y="0"/>
                </a:cubicBezTo>
                <a:close/>
              </a:path>
            </a:pathLst>
          </a:custGeom>
          <a:solidFill>
            <a:srgbClr val="0553A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44" name="Freeform 108">
            <a:extLst>
              <a:ext uri="{FF2B5EF4-FFF2-40B4-BE49-F238E27FC236}">
                <a16:creationId xmlns:a16="http://schemas.microsoft.com/office/drawing/2014/main" id="{FD078085-F0E7-7940-BA1C-86AE3C2DD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0000" y="3619850"/>
            <a:ext cx="269154" cy="422965"/>
          </a:xfrm>
          <a:custGeom>
            <a:avLst/>
            <a:gdLst>
              <a:gd name="T0" fmla="*/ 166233 w 433"/>
              <a:gd name="T1" fmla="*/ 112362 h 679"/>
              <a:gd name="T2" fmla="*/ 166233 w 433"/>
              <a:gd name="T3" fmla="*/ 112362 h 679"/>
              <a:gd name="T4" fmla="*/ 154499 w 433"/>
              <a:gd name="T5" fmla="*/ 0 h 679"/>
              <a:gd name="T6" fmla="*/ 65189 w 433"/>
              <a:gd name="T7" fmla="*/ 148944 h 679"/>
              <a:gd name="T8" fmla="*/ 65189 w 433"/>
              <a:gd name="T9" fmla="*/ 148944 h 679"/>
              <a:gd name="T10" fmla="*/ 0 w 433"/>
              <a:gd name="T11" fmla="*/ 424622 h 679"/>
              <a:gd name="T12" fmla="*/ 0 w 433"/>
              <a:gd name="T13" fmla="*/ 442914 h 679"/>
              <a:gd name="T14" fmla="*/ 281618 w 433"/>
              <a:gd name="T15" fmla="*/ 442914 h 679"/>
              <a:gd name="T16" fmla="*/ 281618 w 433"/>
              <a:gd name="T17" fmla="*/ 442914 h 679"/>
              <a:gd name="T18" fmla="*/ 166233 w 433"/>
              <a:gd name="T19" fmla="*/ 112362 h 6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33" h="679">
                <a:moveTo>
                  <a:pt x="255" y="172"/>
                </a:moveTo>
                <a:lnTo>
                  <a:pt x="255" y="172"/>
                </a:lnTo>
                <a:cubicBezTo>
                  <a:pt x="267" y="69"/>
                  <a:pt x="253" y="22"/>
                  <a:pt x="237" y="0"/>
                </a:cubicBezTo>
                <a:lnTo>
                  <a:pt x="100" y="228"/>
                </a:lnTo>
                <a:cubicBezTo>
                  <a:pt x="34" y="359"/>
                  <a:pt x="0" y="503"/>
                  <a:pt x="0" y="650"/>
                </a:cubicBezTo>
                <a:lnTo>
                  <a:pt x="0" y="678"/>
                </a:lnTo>
                <a:lnTo>
                  <a:pt x="432" y="678"/>
                </a:lnTo>
                <a:cubicBezTo>
                  <a:pt x="420" y="258"/>
                  <a:pt x="239" y="301"/>
                  <a:pt x="255" y="172"/>
                </a:cubicBezTo>
              </a:path>
            </a:pathLst>
          </a:custGeom>
          <a:solidFill>
            <a:srgbClr val="002B8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33C0E232-0F04-C44C-8B0A-19ED05C43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9294" y="3557457"/>
            <a:ext cx="289666" cy="207334"/>
          </a:xfrm>
          <a:custGeom>
            <a:avLst/>
            <a:gdLst>
              <a:gd name="connsiteX0" fmla="*/ 561288 w 579331"/>
              <a:gd name="connsiteY0" fmla="*/ 0 h 414668"/>
              <a:gd name="connsiteX1" fmla="*/ 573618 w 579331"/>
              <a:gd name="connsiteY1" fmla="*/ 4673 h 414668"/>
              <a:gd name="connsiteX2" fmla="*/ 574852 w 579331"/>
              <a:gd name="connsiteY2" fmla="*/ 29597 h 414668"/>
              <a:gd name="connsiteX3" fmla="*/ 417014 w 579331"/>
              <a:gd name="connsiteY3" fmla="*/ 105614 h 414668"/>
              <a:gd name="connsiteX4" fmla="*/ 486068 w 579331"/>
              <a:gd name="connsiteY4" fmla="*/ 397221 h 414668"/>
              <a:gd name="connsiteX5" fmla="*/ 468804 w 579331"/>
              <a:gd name="connsiteY5" fmla="*/ 414668 h 414668"/>
              <a:gd name="connsiteX6" fmla="*/ 451540 w 579331"/>
              <a:gd name="connsiteY6" fmla="*/ 395975 h 414668"/>
              <a:gd name="connsiteX7" fmla="*/ 347960 w 579331"/>
              <a:gd name="connsiteY7" fmla="*/ 91906 h 414668"/>
              <a:gd name="connsiteX8" fmla="*/ 340560 w 579331"/>
              <a:gd name="connsiteY8" fmla="*/ 89414 h 414668"/>
              <a:gd name="connsiteX9" fmla="*/ 342452 w 579331"/>
              <a:gd name="connsiteY9" fmla="*/ 85111 h 414668"/>
              <a:gd name="connsiteX10" fmla="*/ 0 w 579331"/>
              <a:gd name="connsiteY10" fmla="*/ 85111 h 414668"/>
              <a:gd name="connsiteX11" fmla="*/ 0 w 579331"/>
              <a:gd name="connsiteY11" fmla="*/ 20414 h 414668"/>
              <a:gd name="connsiteX12" fmla="*/ 410732 w 579331"/>
              <a:gd name="connsiteY12" fmla="*/ 20414 h 414668"/>
              <a:gd name="connsiteX13" fmla="*/ 410732 w 579331"/>
              <a:gd name="connsiteY13" fmla="*/ 68754 h 414668"/>
              <a:gd name="connsiteX14" fmla="*/ 435820 w 579331"/>
              <a:gd name="connsiteY14" fmla="*/ 69163 h 414668"/>
              <a:gd name="connsiteX15" fmla="*/ 548956 w 579331"/>
              <a:gd name="connsiteY15" fmla="*/ 4673 h 414668"/>
              <a:gd name="connsiteX16" fmla="*/ 561288 w 579331"/>
              <a:gd name="connsiteY16" fmla="*/ 0 h 41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331" h="414668">
                <a:moveTo>
                  <a:pt x="561288" y="0"/>
                </a:moveTo>
                <a:cubicBezTo>
                  <a:pt x="565910" y="0"/>
                  <a:pt x="570534" y="1557"/>
                  <a:pt x="573618" y="4673"/>
                </a:cubicBezTo>
                <a:cubicBezTo>
                  <a:pt x="581016" y="10904"/>
                  <a:pt x="581016" y="22120"/>
                  <a:pt x="574852" y="29597"/>
                </a:cubicBezTo>
                <a:cubicBezTo>
                  <a:pt x="518128" y="90660"/>
                  <a:pt x="461406" y="105614"/>
                  <a:pt x="417014" y="105614"/>
                </a:cubicBezTo>
                <a:cubicBezTo>
                  <a:pt x="454006" y="151723"/>
                  <a:pt x="491000" y="237710"/>
                  <a:pt x="486068" y="397221"/>
                </a:cubicBezTo>
                <a:cubicBezTo>
                  <a:pt x="486068" y="405945"/>
                  <a:pt x="477436" y="414668"/>
                  <a:pt x="468804" y="414668"/>
                </a:cubicBezTo>
                <a:cubicBezTo>
                  <a:pt x="458940" y="414668"/>
                  <a:pt x="451540" y="405945"/>
                  <a:pt x="451540" y="395975"/>
                </a:cubicBezTo>
                <a:cubicBezTo>
                  <a:pt x="458940" y="164185"/>
                  <a:pt x="368922" y="103122"/>
                  <a:pt x="347960" y="91906"/>
                </a:cubicBezTo>
                <a:cubicBezTo>
                  <a:pt x="344260" y="90660"/>
                  <a:pt x="341794" y="89414"/>
                  <a:pt x="340560" y="89414"/>
                </a:cubicBezTo>
                <a:lnTo>
                  <a:pt x="342452" y="85111"/>
                </a:lnTo>
                <a:lnTo>
                  <a:pt x="0" y="85111"/>
                </a:lnTo>
                <a:lnTo>
                  <a:pt x="0" y="20414"/>
                </a:lnTo>
                <a:lnTo>
                  <a:pt x="410732" y="20414"/>
                </a:lnTo>
                <a:lnTo>
                  <a:pt x="410732" y="68754"/>
                </a:lnTo>
                <a:lnTo>
                  <a:pt x="435820" y="69163"/>
                </a:lnTo>
                <a:cubicBezTo>
                  <a:pt x="468496" y="64802"/>
                  <a:pt x="508264" y="48290"/>
                  <a:pt x="548956" y="4673"/>
                </a:cubicBezTo>
                <a:cubicBezTo>
                  <a:pt x="552038" y="1557"/>
                  <a:pt x="556664" y="0"/>
                  <a:pt x="561288" y="0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46" name="Freeform 112">
            <a:extLst>
              <a:ext uri="{FF2B5EF4-FFF2-40B4-BE49-F238E27FC236}">
                <a16:creationId xmlns:a16="http://schemas.microsoft.com/office/drawing/2014/main" id="{BF3036C6-350F-FC41-97E8-F15CC715D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9507" y="3669288"/>
            <a:ext cx="148309" cy="302118"/>
          </a:xfrm>
          <a:custGeom>
            <a:avLst/>
            <a:gdLst>
              <a:gd name="T0" fmla="*/ 92267 w 236"/>
              <a:gd name="T1" fmla="*/ 134670 h 487"/>
              <a:gd name="T2" fmla="*/ 92267 w 236"/>
              <a:gd name="T3" fmla="*/ 134670 h 487"/>
              <a:gd name="T4" fmla="*/ 50088 w 236"/>
              <a:gd name="T5" fmla="*/ 98888 h 487"/>
              <a:gd name="T6" fmla="*/ 50088 w 236"/>
              <a:gd name="T7" fmla="*/ 98888 h 487"/>
              <a:gd name="T8" fmla="*/ 83040 w 236"/>
              <a:gd name="T9" fmla="*/ 72865 h 487"/>
              <a:gd name="T10" fmla="*/ 83040 w 236"/>
              <a:gd name="T11" fmla="*/ 72865 h 487"/>
              <a:gd name="T12" fmla="*/ 127856 w 236"/>
              <a:gd name="T13" fmla="*/ 84576 h 487"/>
              <a:gd name="T14" fmla="*/ 133787 w 236"/>
              <a:gd name="T15" fmla="*/ 88479 h 487"/>
              <a:gd name="T16" fmla="*/ 147627 w 236"/>
              <a:gd name="T17" fmla="*/ 52046 h 487"/>
              <a:gd name="T18" fmla="*/ 143673 w 236"/>
              <a:gd name="T19" fmla="*/ 49444 h 487"/>
              <a:gd name="T20" fmla="*/ 143673 w 236"/>
              <a:gd name="T21" fmla="*/ 49444 h 487"/>
              <a:gd name="T22" fmla="*/ 97540 w 236"/>
              <a:gd name="T23" fmla="*/ 35782 h 487"/>
              <a:gd name="T24" fmla="*/ 97540 w 236"/>
              <a:gd name="T25" fmla="*/ 0 h 487"/>
              <a:gd name="T26" fmla="*/ 61292 w 236"/>
              <a:gd name="T27" fmla="*/ 0 h 487"/>
              <a:gd name="T28" fmla="*/ 61292 w 236"/>
              <a:gd name="T29" fmla="*/ 38384 h 487"/>
              <a:gd name="T30" fmla="*/ 61292 w 236"/>
              <a:gd name="T31" fmla="*/ 38384 h 487"/>
              <a:gd name="T32" fmla="*/ 4613 w 236"/>
              <a:gd name="T33" fmla="*/ 103442 h 487"/>
              <a:gd name="T34" fmla="*/ 4613 w 236"/>
              <a:gd name="T35" fmla="*/ 103442 h 487"/>
              <a:gd name="T36" fmla="*/ 70518 w 236"/>
              <a:gd name="T37" fmla="*/ 173055 h 487"/>
              <a:gd name="T38" fmla="*/ 70518 w 236"/>
              <a:gd name="T39" fmla="*/ 173055 h 487"/>
              <a:gd name="T40" fmla="*/ 109402 w 236"/>
              <a:gd name="T41" fmla="*/ 211439 h 487"/>
              <a:gd name="T42" fmla="*/ 109402 w 236"/>
              <a:gd name="T43" fmla="*/ 211439 h 487"/>
              <a:gd name="T44" fmla="*/ 70518 w 236"/>
              <a:gd name="T45" fmla="*/ 241366 h 487"/>
              <a:gd name="T46" fmla="*/ 70518 w 236"/>
              <a:gd name="T47" fmla="*/ 241366 h 487"/>
              <a:gd name="T48" fmla="*/ 20431 w 236"/>
              <a:gd name="T49" fmla="*/ 226402 h 487"/>
              <a:gd name="T50" fmla="*/ 13840 w 236"/>
              <a:gd name="T51" fmla="*/ 221848 h 487"/>
              <a:gd name="T52" fmla="*/ 0 w 236"/>
              <a:gd name="T53" fmla="*/ 258931 h 487"/>
              <a:gd name="T54" fmla="*/ 4613 w 236"/>
              <a:gd name="T55" fmla="*/ 261534 h 487"/>
              <a:gd name="T56" fmla="*/ 4613 w 236"/>
              <a:gd name="T57" fmla="*/ 261534 h 487"/>
              <a:gd name="T58" fmla="*/ 59315 w 236"/>
              <a:gd name="T59" fmla="*/ 279099 h 487"/>
              <a:gd name="T60" fmla="*/ 59315 w 236"/>
              <a:gd name="T61" fmla="*/ 316182 h 487"/>
              <a:gd name="T62" fmla="*/ 95562 w 236"/>
              <a:gd name="T63" fmla="*/ 316182 h 487"/>
              <a:gd name="T64" fmla="*/ 95562 w 236"/>
              <a:gd name="T65" fmla="*/ 277148 h 487"/>
              <a:gd name="T66" fmla="*/ 95562 w 236"/>
              <a:gd name="T67" fmla="*/ 277148 h 487"/>
              <a:gd name="T68" fmla="*/ 154877 w 236"/>
              <a:gd name="T69" fmla="*/ 208837 h 487"/>
              <a:gd name="T70" fmla="*/ 154877 w 236"/>
              <a:gd name="T71" fmla="*/ 208837 h 487"/>
              <a:gd name="T72" fmla="*/ 92267 w 236"/>
              <a:gd name="T73" fmla="*/ 134670 h 48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36" h="487">
                <a:moveTo>
                  <a:pt x="140" y="207"/>
                </a:moveTo>
                <a:lnTo>
                  <a:pt x="140" y="207"/>
                </a:lnTo>
                <a:cubicBezTo>
                  <a:pt x="90" y="187"/>
                  <a:pt x="76" y="174"/>
                  <a:pt x="76" y="152"/>
                </a:cubicBezTo>
                <a:cubicBezTo>
                  <a:pt x="76" y="133"/>
                  <a:pt x="89" y="112"/>
                  <a:pt x="126" y="112"/>
                </a:cubicBezTo>
                <a:cubicBezTo>
                  <a:pt x="162" y="112"/>
                  <a:pt x="184" y="125"/>
                  <a:pt x="194" y="130"/>
                </a:cubicBezTo>
                <a:lnTo>
                  <a:pt x="203" y="136"/>
                </a:lnTo>
                <a:lnTo>
                  <a:pt x="224" y="80"/>
                </a:lnTo>
                <a:lnTo>
                  <a:pt x="218" y="76"/>
                </a:lnTo>
                <a:cubicBezTo>
                  <a:pt x="197" y="64"/>
                  <a:pt x="174" y="57"/>
                  <a:pt x="148" y="55"/>
                </a:cubicBezTo>
                <a:lnTo>
                  <a:pt x="148" y="0"/>
                </a:lnTo>
                <a:lnTo>
                  <a:pt x="93" y="0"/>
                </a:lnTo>
                <a:lnTo>
                  <a:pt x="93" y="59"/>
                </a:lnTo>
                <a:cubicBezTo>
                  <a:pt x="41" y="70"/>
                  <a:pt x="7" y="109"/>
                  <a:pt x="7" y="159"/>
                </a:cubicBezTo>
                <a:cubicBezTo>
                  <a:pt x="7" y="219"/>
                  <a:pt x="55" y="245"/>
                  <a:pt x="107" y="266"/>
                </a:cubicBezTo>
                <a:cubicBezTo>
                  <a:pt x="149" y="283"/>
                  <a:pt x="166" y="300"/>
                  <a:pt x="166" y="325"/>
                </a:cubicBezTo>
                <a:cubicBezTo>
                  <a:pt x="166" y="352"/>
                  <a:pt x="142" y="371"/>
                  <a:pt x="107" y="371"/>
                </a:cubicBezTo>
                <a:cubicBezTo>
                  <a:pt x="81" y="371"/>
                  <a:pt x="52" y="363"/>
                  <a:pt x="31" y="348"/>
                </a:cubicBezTo>
                <a:lnTo>
                  <a:pt x="21" y="341"/>
                </a:lnTo>
                <a:lnTo>
                  <a:pt x="0" y="398"/>
                </a:lnTo>
                <a:lnTo>
                  <a:pt x="7" y="402"/>
                </a:lnTo>
                <a:cubicBezTo>
                  <a:pt x="26" y="417"/>
                  <a:pt x="58" y="426"/>
                  <a:pt x="90" y="429"/>
                </a:cubicBezTo>
                <a:lnTo>
                  <a:pt x="90" y="486"/>
                </a:lnTo>
                <a:lnTo>
                  <a:pt x="145" y="486"/>
                </a:lnTo>
                <a:lnTo>
                  <a:pt x="145" y="426"/>
                </a:lnTo>
                <a:cubicBezTo>
                  <a:pt x="199" y="414"/>
                  <a:pt x="235" y="372"/>
                  <a:pt x="235" y="321"/>
                </a:cubicBezTo>
                <a:cubicBezTo>
                  <a:pt x="235" y="269"/>
                  <a:pt x="207" y="234"/>
                  <a:pt x="140" y="207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47" name="Freeform 113">
            <a:extLst>
              <a:ext uri="{FF2B5EF4-FFF2-40B4-BE49-F238E27FC236}">
                <a16:creationId xmlns:a16="http://schemas.microsoft.com/office/drawing/2014/main" id="{84A9D5FA-6830-764A-B2F0-1B4E59E03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0000" y="3600623"/>
            <a:ext cx="524577" cy="442192"/>
          </a:xfrm>
          <a:custGeom>
            <a:avLst/>
            <a:gdLst>
              <a:gd name="T0" fmla="*/ 166808 w 841"/>
              <a:gd name="T1" fmla="*/ 0 h 708"/>
              <a:gd name="T2" fmla="*/ 382677 w 841"/>
              <a:gd name="T3" fmla="*/ 0 h 708"/>
              <a:gd name="T4" fmla="*/ 485378 w 841"/>
              <a:gd name="T5" fmla="*/ 171606 h 708"/>
              <a:gd name="T6" fmla="*/ 485378 w 841"/>
              <a:gd name="T7" fmla="*/ 171606 h 708"/>
              <a:gd name="T8" fmla="*/ 549485 w 841"/>
              <a:gd name="T9" fmla="*/ 446045 h 708"/>
              <a:gd name="T10" fmla="*/ 549485 w 841"/>
              <a:gd name="T11" fmla="*/ 463075 h 708"/>
              <a:gd name="T12" fmla="*/ 0 w 841"/>
              <a:gd name="T13" fmla="*/ 463075 h 708"/>
              <a:gd name="T14" fmla="*/ 0 w 841"/>
              <a:gd name="T15" fmla="*/ 444735 h 708"/>
              <a:gd name="T16" fmla="*/ 0 w 841"/>
              <a:gd name="T17" fmla="*/ 444735 h 708"/>
              <a:gd name="T18" fmla="*/ 65415 w 841"/>
              <a:gd name="T19" fmla="*/ 168331 h 708"/>
              <a:gd name="T20" fmla="*/ 166808 w 841"/>
              <a:gd name="T21" fmla="*/ 0 h 70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841" h="708">
                <a:moveTo>
                  <a:pt x="255" y="0"/>
                </a:moveTo>
                <a:lnTo>
                  <a:pt x="585" y="0"/>
                </a:lnTo>
                <a:lnTo>
                  <a:pt x="742" y="262"/>
                </a:lnTo>
                <a:cubicBezTo>
                  <a:pt x="806" y="392"/>
                  <a:pt x="840" y="536"/>
                  <a:pt x="840" y="681"/>
                </a:cubicBezTo>
                <a:lnTo>
                  <a:pt x="840" y="707"/>
                </a:lnTo>
                <a:lnTo>
                  <a:pt x="0" y="707"/>
                </a:lnTo>
                <a:lnTo>
                  <a:pt x="0" y="679"/>
                </a:lnTo>
                <a:cubicBezTo>
                  <a:pt x="0" y="532"/>
                  <a:pt x="34" y="388"/>
                  <a:pt x="100" y="257"/>
                </a:cubicBezTo>
                <a:lnTo>
                  <a:pt x="255" y="0"/>
                </a:lnTo>
              </a:path>
            </a:pathLst>
          </a:custGeom>
          <a:solidFill>
            <a:srgbClr val="180739">
              <a:alpha val="3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1C0DDFBE-DE0D-BC47-996D-EC20DEF58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8168" y="3603370"/>
            <a:ext cx="350924" cy="438822"/>
          </a:xfrm>
          <a:custGeom>
            <a:avLst/>
            <a:gdLst>
              <a:gd name="connsiteX0" fmla="*/ 213172 w 701848"/>
              <a:gd name="connsiteY0" fmla="*/ 285639 h 877643"/>
              <a:gd name="connsiteX1" fmla="*/ 489922 w 701848"/>
              <a:gd name="connsiteY1" fmla="*/ 285639 h 877643"/>
              <a:gd name="connsiteX2" fmla="*/ 620818 w 701848"/>
              <a:gd name="connsiteY2" fmla="*/ 506239 h 877643"/>
              <a:gd name="connsiteX3" fmla="*/ 701848 w 701848"/>
              <a:gd name="connsiteY3" fmla="*/ 855209 h 877643"/>
              <a:gd name="connsiteX4" fmla="*/ 701848 w 701848"/>
              <a:gd name="connsiteY4" fmla="*/ 877643 h 877643"/>
              <a:gd name="connsiteX5" fmla="*/ 0 w 701848"/>
              <a:gd name="connsiteY5" fmla="*/ 877643 h 877643"/>
              <a:gd name="connsiteX6" fmla="*/ 0 w 701848"/>
              <a:gd name="connsiteY6" fmla="*/ 853963 h 877643"/>
              <a:gd name="connsiteX7" fmla="*/ 83522 w 701848"/>
              <a:gd name="connsiteY7" fmla="*/ 501253 h 877643"/>
              <a:gd name="connsiteX8" fmla="*/ 327966 w 701848"/>
              <a:gd name="connsiteY8" fmla="*/ 0 h 877643"/>
              <a:gd name="connsiteX9" fmla="*/ 411556 w 701848"/>
              <a:gd name="connsiteY9" fmla="*/ 142246 h 877643"/>
              <a:gd name="connsiteX10" fmla="*/ 476432 w 701848"/>
              <a:gd name="connsiteY10" fmla="*/ 33988 h 877643"/>
              <a:gd name="connsiteX11" fmla="*/ 496392 w 701848"/>
              <a:gd name="connsiteY11" fmla="*/ 226587 h 877643"/>
              <a:gd name="connsiteX12" fmla="*/ 491402 w 701848"/>
              <a:gd name="connsiteY12" fmla="*/ 240434 h 877643"/>
              <a:gd name="connsiteX13" fmla="*/ 213186 w 701848"/>
              <a:gd name="connsiteY13" fmla="*/ 240434 h 877643"/>
              <a:gd name="connsiteX14" fmla="*/ 206948 w 701848"/>
              <a:gd name="connsiteY14" fmla="*/ 226587 h 877643"/>
              <a:gd name="connsiteX15" fmla="*/ 213186 w 701848"/>
              <a:gd name="connsiteY15" fmla="*/ 46576 h 877643"/>
              <a:gd name="connsiteX16" fmla="*/ 281804 w 701848"/>
              <a:gd name="connsiteY16" fmla="*/ 99446 h 877643"/>
              <a:gd name="connsiteX17" fmla="*/ 327966 w 701848"/>
              <a:gd name="connsiteY17" fmla="*/ 0 h 877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01848" h="877643">
                <a:moveTo>
                  <a:pt x="213172" y="285639"/>
                </a:moveTo>
                <a:lnTo>
                  <a:pt x="489922" y="285639"/>
                </a:lnTo>
                <a:lnTo>
                  <a:pt x="620818" y="506239"/>
                </a:lnTo>
                <a:cubicBezTo>
                  <a:pt x="674422" y="613422"/>
                  <a:pt x="701848" y="734316"/>
                  <a:pt x="701848" y="855209"/>
                </a:cubicBezTo>
                <a:lnTo>
                  <a:pt x="701848" y="877643"/>
                </a:lnTo>
                <a:lnTo>
                  <a:pt x="0" y="877643"/>
                </a:lnTo>
                <a:lnTo>
                  <a:pt x="0" y="853963"/>
                </a:lnTo>
                <a:cubicBezTo>
                  <a:pt x="0" y="731823"/>
                  <a:pt x="28672" y="610930"/>
                  <a:pt x="83522" y="501253"/>
                </a:cubicBezTo>
                <a:close/>
                <a:moveTo>
                  <a:pt x="327966" y="0"/>
                </a:moveTo>
                <a:cubicBezTo>
                  <a:pt x="386604" y="0"/>
                  <a:pt x="376622" y="138470"/>
                  <a:pt x="411556" y="142246"/>
                </a:cubicBezTo>
                <a:cubicBezTo>
                  <a:pt x="451478" y="146023"/>
                  <a:pt x="425280" y="46576"/>
                  <a:pt x="476432" y="33988"/>
                </a:cubicBezTo>
                <a:cubicBezTo>
                  <a:pt x="542554" y="17623"/>
                  <a:pt x="523840" y="162387"/>
                  <a:pt x="496392" y="226587"/>
                </a:cubicBezTo>
                <a:lnTo>
                  <a:pt x="491402" y="240434"/>
                </a:lnTo>
                <a:lnTo>
                  <a:pt x="213186" y="240434"/>
                </a:lnTo>
                <a:lnTo>
                  <a:pt x="206948" y="226587"/>
                </a:lnTo>
                <a:cubicBezTo>
                  <a:pt x="179500" y="163646"/>
                  <a:pt x="148310" y="21400"/>
                  <a:pt x="213186" y="46576"/>
                </a:cubicBezTo>
                <a:cubicBezTo>
                  <a:pt x="248118" y="59164"/>
                  <a:pt x="246872" y="104482"/>
                  <a:pt x="281804" y="99446"/>
                </a:cubicBezTo>
                <a:cubicBezTo>
                  <a:pt x="320480" y="93152"/>
                  <a:pt x="278062" y="0"/>
                  <a:pt x="327966" y="0"/>
                </a:cubicBezTo>
                <a:close/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C4D5718A-734B-0B45-B03D-FB2D4C134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5281" y="3713851"/>
            <a:ext cx="196499" cy="138833"/>
          </a:xfrm>
          <a:custGeom>
            <a:avLst/>
            <a:gdLst>
              <a:gd name="connsiteX0" fmla="*/ 371774 w 392997"/>
              <a:gd name="connsiteY0" fmla="*/ 3718 h 277666"/>
              <a:gd name="connsiteX1" fmla="*/ 389252 w 392997"/>
              <a:gd name="connsiteY1" fmla="*/ 3718 h 277666"/>
              <a:gd name="connsiteX2" fmla="*/ 389252 w 392997"/>
              <a:gd name="connsiteY2" fmla="*/ 21073 h 277666"/>
              <a:gd name="connsiteX3" fmla="*/ 281890 w 392997"/>
              <a:gd name="connsiteY3" fmla="*/ 70656 h 277666"/>
              <a:gd name="connsiteX4" fmla="*/ 329330 w 392997"/>
              <a:gd name="connsiteY4" fmla="*/ 265270 h 277666"/>
              <a:gd name="connsiteX5" fmla="*/ 316846 w 392997"/>
              <a:gd name="connsiteY5" fmla="*/ 277666 h 277666"/>
              <a:gd name="connsiteX6" fmla="*/ 304362 w 392997"/>
              <a:gd name="connsiteY6" fmla="*/ 264030 h 277666"/>
              <a:gd name="connsiteX7" fmla="*/ 253100 w 392997"/>
              <a:gd name="connsiteY7" fmla="*/ 75072 h 277666"/>
              <a:gd name="connsiteX8" fmla="*/ 237666 w 392997"/>
              <a:gd name="connsiteY8" fmla="*/ 63458 h 277666"/>
              <a:gd name="connsiteX9" fmla="*/ 0 w 392997"/>
              <a:gd name="connsiteY9" fmla="*/ 63458 h 277666"/>
              <a:gd name="connsiteX10" fmla="*/ 0 w 392997"/>
              <a:gd name="connsiteY10" fmla="*/ 20734 h 277666"/>
              <a:gd name="connsiteX11" fmla="*/ 278888 w 392997"/>
              <a:gd name="connsiteY11" fmla="*/ 20734 h 277666"/>
              <a:gd name="connsiteX12" fmla="*/ 278888 w 392997"/>
              <a:gd name="connsiteY12" fmla="*/ 46664 h 277666"/>
              <a:gd name="connsiteX13" fmla="*/ 294842 w 392997"/>
              <a:gd name="connsiteY13" fmla="*/ 46949 h 277666"/>
              <a:gd name="connsiteX14" fmla="*/ 371774 w 392997"/>
              <a:gd name="connsiteY14" fmla="*/ 3718 h 27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2997" h="277666">
                <a:moveTo>
                  <a:pt x="371774" y="3718"/>
                </a:moveTo>
                <a:cubicBezTo>
                  <a:pt x="376768" y="-1240"/>
                  <a:pt x="383010" y="-1240"/>
                  <a:pt x="389252" y="3718"/>
                </a:cubicBezTo>
                <a:cubicBezTo>
                  <a:pt x="394246" y="8676"/>
                  <a:pt x="394246" y="16114"/>
                  <a:pt x="389252" y="21073"/>
                </a:cubicBezTo>
                <a:cubicBezTo>
                  <a:pt x="350552" y="60739"/>
                  <a:pt x="311852" y="70656"/>
                  <a:pt x="281890" y="70656"/>
                </a:cubicBezTo>
                <a:cubicBezTo>
                  <a:pt x="306858" y="101645"/>
                  <a:pt x="333074" y="159906"/>
                  <a:pt x="329330" y="265270"/>
                </a:cubicBezTo>
                <a:cubicBezTo>
                  <a:pt x="329330" y="272707"/>
                  <a:pt x="324336" y="277666"/>
                  <a:pt x="316846" y="277666"/>
                </a:cubicBezTo>
                <a:cubicBezTo>
                  <a:pt x="310604" y="276426"/>
                  <a:pt x="304362" y="271468"/>
                  <a:pt x="304362" y="264030"/>
                </a:cubicBezTo>
                <a:cubicBezTo>
                  <a:pt x="309044" y="148749"/>
                  <a:pt x="275804" y="96919"/>
                  <a:pt x="253100" y="75072"/>
                </a:cubicBezTo>
                <a:lnTo>
                  <a:pt x="237666" y="63458"/>
                </a:lnTo>
                <a:lnTo>
                  <a:pt x="0" y="63458"/>
                </a:lnTo>
                <a:lnTo>
                  <a:pt x="0" y="20734"/>
                </a:lnTo>
                <a:lnTo>
                  <a:pt x="278888" y="20734"/>
                </a:lnTo>
                <a:lnTo>
                  <a:pt x="278888" y="46664"/>
                </a:lnTo>
                <a:lnTo>
                  <a:pt x="294842" y="46949"/>
                </a:lnTo>
                <a:cubicBezTo>
                  <a:pt x="317158" y="44005"/>
                  <a:pt x="344310" y="32849"/>
                  <a:pt x="371774" y="3718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50" name="Freeform 118">
            <a:extLst>
              <a:ext uri="{FF2B5EF4-FFF2-40B4-BE49-F238E27FC236}">
                <a16:creationId xmlns:a16="http://schemas.microsoft.com/office/drawing/2014/main" id="{CC769E67-3785-3B48-AF86-94764857D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4506" y="3790134"/>
            <a:ext cx="101620" cy="208736"/>
          </a:xfrm>
          <a:custGeom>
            <a:avLst/>
            <a:gdLst>
              <a:gd name="T0" fmla="*/ 63297 w 165"/>
              <a:gd name="T1" fmla="*/ 91756 h 334"/>
              <a:gd name="T2" fmla="*/ 63297 w 165"/>
              <a:gd name="T3" fmla="*/ 91756 h 334"/>
              <a:gd name="T4" fmla="*/ 36816 w 165"/>
              <a:gd name="T5" fmla="*/ 68817 h 334"/>
              <a:gd name="T6" fmla="*/ 36816 w 165"/>
              <a:gd name="T7" fmla="*/ 68817 h 334"/>
              <a:gd name="T8" fmla="*/ 56838 w 165"/>
              <a:gd name="T9" fmla="*/ 53743 h 334"/>
              <a:gd name="T10" fmla="*/ 56838 w 165"/>
              <a:gd name="T11" fmla="*/ 53743 h 334"/>
              <a:gd name="T12" fmla="*/ 85258 w 165"/>
              <a:gd name="T13" fmla="*/ 61607 h 334"/>
              <a:gd name="T14" fmla="*/ 91071 w 165"/>
              <a:gd name="T15" fmla="*/ 64884 h 334"/>
              <a:gd name="T16" fmla="*/ 102051 w 165"/>
              <a:gd name="T17" fmla="*/ 36702 h 334"/>
              <a:gd name="T18" fmla="*/ 96884 w 165"/>
              <a:gd name="T19" fmla="*/ 34081 h 334"/>
              <a:gd name="T20" fmla="*/ 96884 w 165"/>
              <a:gd name="T21" fmla="*/ 34081 h 334"/>
              <a:gd name="T22" fmla="*/ 68464 w 165"/>
              <a:gd name="T23" fmla="*/ 24905 h 334"/>
              <a:gd name="T24" fmla="*/ 68464 w 165"/>
              <a:gd name="T25" fmla="*/ 0 h 334"/>
              <a:gd name="T26" fmla="*/ 40691 w 165"/>
              <a:gd name="T27" fmla="*/ 0 h 334"/>
              <a:gd name="T28" fmla="*/ 40691 w 165"/>
              <a:gd name="T29" fmla="*/ 26216 h 334"/>
              <a:gd name="T30" fmla="*/ 40691 w 165"/>
              <a:gd name="T31" fmla="*/ 26216 h 334"/>
              <a:gd name="T32" fmla="*/ 3229 w 165"/>
              <a:gd name="T33" fmla="*/ 72094 h 334"/>
              <a:gd name="T34" fmla="*/ 3229 w 165"/>
              <a:gd name="T35" fmla="*/ 72094 h 334"/>
              <a:gd name="T36" fmla="*/ 47796 w 165"/>
              <a:gd name="T37" fmla="*/ 121249 h 334"/>
              <a:gd name="T38" fmla="*/ 47796 w 165"/>
              <a:gd name="T39" fmla="*/ 121249 h 334"/>
              <a:gd name="T40" fmla="*/ 71694 w 165"/>
              <a:gd name="T41" fmla="*/ 144843 h 334"/>
              <a:gd name="T42" fmla="*/ 71694 w 165"/>
              <a:gd name="T43" fmla="*/ 144843 h 334"/>
              <a:gd name="T44" fmla="*/ 49088 w 165"/>
              <a:gd name="T45" fmla="*/ 163194 h 334"/>
              <a:gd name="T46" fmla="*/ 49088 w 165"/>
              <a:gd name="T47" fmla="*/ 163194 h 334"/>
              <a:gd name="T48" fmla="*/ 16793 w 165"/>
              <a:gd name="T49" fmla="*/ 153363 h 334"/>
              <a:gd name="T50" fmla="*/ 10334 w 165"/>
              <a:gd name="T51" fmla="*/ 148775 h 334"/>
              <a:gd name="T52" fmla="*/ 0 w 165"/>
              <a:gd name="T53" fmla="*/ 177613 h 334"/>
              <a:gd name="T54" fmla="*/ 3875 w 165"/>
              <a:gd name="T55" fmla="*/ 180890 h 334"/>
              <a:gd name="T56" fmla="*/ 3875 w 165"/>
              <a:gd name="T57" fmla="*/ 180890 h 334"/>
              <a:gd name="T58" fmla="*/ 38753 w 165"/>
              <a:gd name="T59" fmla="*/ 192687 h 334"/>
              <a:gd name="T60" fmla="*/ 38753 w 165"/>
              <a:gd name="T61" fmla="*/ 218248 h 334"/>
              <a:gd name="T62" fmla="*/ 66527 w 165"/>
              <a:gd name="T63" fmla="*/ 218248 h 334"/>
              <a:gd name="T64" fmla="*/ 66527 w 165"/>
              <a:gd name="T65" fmla="*/ 190721 h 334"/>
              <a:gd name="T66" fmla="*/ 66527 w 165"/>
              <a:gd name="T67" fmla="*/ 190721 h 334"/>
              <a:gd name="T68" fmla="*/ 105926 w 165"/>
              <a:gd name="T69" fmla="*/ 143532 h 334"/>
              <a:gd name="T70" fmla="*/ 105926 w 165"/>
              <a:gd name="T71" fmla="*/ 143532 h 334"/>
              <a:gd name="T72" fmla="*/ 63297 w 165"/>
              <a:gd name="T73" fmla="*/ 91756 h 33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65" h="334">
                <a:moveTo>
                  <a:pt x="98" y="140"/>
                </a:moveTo>
                <a:lnTo>
                  <a:pt x="98" y="140"/>
                </a:lnTo>
                <a:cubicBezTo>
                  <a:pt x="63" y="125"/>
                  <a:pt x="57" y="117"/>
                  <a:pt x="57" y="105"/>
                </a:cubicBezTo>
                <a:cubicBezTo>
                  <a:pt x="57" y="94"/>
                  <a:pt x="66" y="82"/>
                  <a:pt x="88" y="82"/>
                </a:cubicBezTo>
                <a:cubicBezTo>
                  <a:pt x="111" y="82"/>
                  <a:pt x="125" y="90"/>
                  <a:pt x="132" y="94"/>
                </a:cubicBezTo>
                <a:lnTo>
                  <a:pt x="141" y="99"/>
                </a:lnTo>
                <a:lnTo>
                  <a:pt x="158" y="56"/>
                </a:lnTo>
                <a:lnTo>
                  <a:pt x="150" y="52"/>
                </a:lnTo>
                <a:cubicBezTo>
                  <a:pt x="138" y="44"/>
                  <a:pt x="123" y="39"/>
                  <a:pt x="106" y="38"/>
                </a:cubicBezTo>
                <a:lnTo>
                  <a:pt x="106" y="0"/>
                </a:lnTo>
                <a:lnTo>
                  <a:pt x="63" y="0"/>
                </a:lnTo>
                <a:lnTo>
                  <a:pt x="63" y="40"/>
                </a:lnTo>
                <a:cubicBezTo>
                  <a:pt x="28" y="49"/>
                  <a:pt x="5" y="76"/>
                  <a:pt x="5" y="110"/>
                </a:cubicBezTo>
                <a:cubicBezTo>
                  <a:pt x="5" y="152"/>
                  <a:pt x="39" y="170"/>
                  <a:pt x="74" y="185"/>
                </a:cubicBezTo>
                <a:cubicBezTo>
                  <a:pt x="107" y="198"/>
                  <a:pt x="111" y="210"/>
                  <a:pt x="111" y="221"/>
                </a:cubicBezTo>
                <a:cubicBezTo>
                  <a:pt x="111" y="238"/>
                  <a:pt x="97" y="249"/>
                  <a:pt x="76" y="249"/>
                </a:cubicBezTo>
                <a:cubicBezTo>
                  <a:pt x="58" y="249"/>
                  <a:pt x="40" y="244"/>
                  <a:pt x="26" y="234"/>
                </a:cubicBezTo>
                <a:lnTo>
                  <a:pt x="16" y="227"/>
                </a:lnTo>
                <a:lnTo>
                  <a:pt x="0" y="271"/>
                </a:lnTo>
                <a:lnTo>
                  <a:pt x="6" y="276"/>
                </a:lnTo>
                <a:cubicBezTo>
                  <a:pt x="19" y="285"/>
                  <a:pt x="40" y="292"/>
                  <a:pt x="60" y="294"/>
                </a:cubicBezTo>
                <a:lnTo>
                  <a:pt x="60" y="333"/>
                </a:lnTo>
                <a:lnTo>
                  <a:pt x="103" y="333"/>
                </a:lnTo>
                <a:lnTo>
                  <a:pt x="103" y="291"/>
                </a:lnTo>
                <a:cubicBezTo>
                  <a:pt x="140" y="282"/>
                  <a:pt x="164" y="254"/>
                  <a:pt x="164" y="219"/>
                </a:cubicBezTo>
                <a:cubicBezTo>
                  <a:pt x="164" y="172"/>
                  <a:pt x="129" y="152"/>
                  <a:pt x="98" y="140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573060BB-1FE1-FE48-91FF-07E6AE711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7815" y="3603370"/>
            <a:ext cx="350925" cy="438822"/>
          </a:xfrm>
          <a:custGeom>
            <a:avLst/>
            <a:gdLst>
              <a:gd name="connsiteX0" fmla="*/ 211926 w 701850"/>
              <a:gd name="connsiteY0" fmla="*/ 285639 h 877643"/>
              <a:gd name="connsiteX1" fmla="*/ 488676 w 701850"/>
              <a:gd name="connsiteY1" fmla="*/ 285639 h 877643"/>
              <a:gd name="connsiteX2" fmla="*/ 619572 w 701850"/>
              <a:gd name="connsiteY2" fmla="*/ 506239 h 877643"/>
              <a:gd name="connsiteX3" fmla="*/ 701850 w 701850"/>
              <a:gd name="connsiteY3" fmla="*/ 855209 h 877643"/>
              <a:gd name="connsiteX4" fmla="*/ 701850 w 701850"/>
              <a:gd name="connsiteY4" fmla="*/ 877643 h 877643"/>
              <a:gd name="connsiteX5" fmla="*/ 0 w 701850"/>
              <a:gd name="connsiteY5" fmla="*/ 877643 h 877643"/>
              <a:gd name="connsiteX6" fmla="*/ 0 w 701850"/>
              <a:gd name="connsiteY6" fmla="*/ 853963 h 877643"/>
              <a:gd name="connsiteX7" fmla="*/ 82278 w 701850"/>
              <a:gd name="connsiteY7" fmla="*/ 501253 h 877643"/>
              <a:gd name="connsiteX8" fmla="*/ 323720 w 701850"/>
              <a:gd name="connsiteY8" fmla="*/ 0 h 877643"/>
              <a:gd name="connsiteX9" fmla="*/ 406062 w 701850"/>
              <a:gd name="connsiteY9" fmla="*/ 142246 h 877643"/>
              <a:gd name="connsiteX10" fmla="*/ 470938 w 701850"/>
              <a:gd name="connsiteY10" fmla="*/ 33988 h 877643"/>
              <a:gd name="connsiteX11" fmla="*/ 492148 w 701850"/>
              <a:gd name="connsiteY11" fmla="*/ 226587 h 877643"/>
              <a:gd name="connsiteX12" fmla="*/ 485910 w 701850"/>
              <a:gd name="connsiteY12" fmla="*/ 240434 h 877643"/>
              <a:gd name="connsiteX13" fmla="*/ 207692 w 701850"/>
              <a:gd name="connsiteY13" fmla="*/ 240434 h 877643"/>
              <a:gd name="connsiteX14" fmla="*/ 201454 w 701850"/>
              <a:gd name="connsiteY14" fmla="*/ 226587 h 877643"/>
              <a:gd name="connsiteX15" fmla="*/ 207692 w 701850"/>
              <a:gd name="connsiteY15" fmla="*/ 46576 h 877643"/>
              <a:gd name="connsiteX16" fmla="*/ 276312 w 701850"/>
              <a:gd name="connsiteY16" fmla="*/ 99446 h 877643"/>
              <a:gd name="connsiteX17" fmla="*/ 323720 w 701850"/>
              <a:gd name="connsiteY17" fmla="*/ 0 h 877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01850" h="877643">
                <a:moveTo>
                  <a:pt x="211926" y="285639"/>
                </a:moveTo>
                <a:lnTo>
                  <a:pt x="488676" y="285639"/>
                </a:lnTo>
                <a:lnTo>
                  <a:pt x="619572" y="506239"/>
                </a:lnTo>
                <a:cubicBezTo>
                  <a:pt x="673178" y="613422"/>
                  <a:pt x="701850" y="734316"/>
                  <a:pt x="701850" y="855209"/>
                </a:cubicBezTo>
                <a:lnTo>
                  <a:pt x="701850" y="877643"/>
                </a:lnTo>
                <a:lnTo>
                  <a:pt x="0" y="877643"/>
                </a:lnTo>
                <a:lnTo>
                  <a:pt x="0" y="853963"/>
                </a:lnTo>
                <a:cubicBezTo>
                  <a:pt x="0" y="731823"/>
                  <a:pt x="27426" y="610930"/>
                  <a:pt x="82278" y="501253"/>
                </a:cubicBezTo>
                <a:close/>
                <a:moveTo>
                  <a:pt x="323720" y="0"/>
                </a:moveTo>
                <a:cubicBezTo>
                  <a:pt x="382358" y="0"/>
                  <a:pt x="371130" y="138470"/>
                  <a:pt x="406062" y="142246"/>
                </a:cubicBezTo>
                <a:cubicBezTo>
                  <a:pt x="447234" y="146023"/>
                  <a:pt x="419786" y="46576"/>
                  <a:pt x="470938" y="33988"/>
                </a:cubicBezTo>
                <a:cubicBezTo>
                  <a:pt x="537062" y="17623"/>
                  <a:pt x="519594" y="162387"/>
                  <a:pt x="492148" y="226587"/>
                </a:cubicBezTo>
                <a:lnTo>
                  <a:pt x="485910" y="240434"/>
                </a:lnTo>
                <a:lnTo>
                  <a:pt x="207692" y="240434"/>
                </a:lnTo>
                <a:lnTo>
                  <a:pt x="201454" y="226587"/>
                </a:lnTo>
                <a:cubicBezTo>
                  <a:pt x="175254" y="163646"/>
                  <a:pt x="142818" y="21400"/>
                  <a:pt x="207692" y="46576"/>
                </a:cubicBezTo>
                <a:cubicBezTo>
                  <a:pt x="242626" y="59164"/>
                  <a:pt x="242626" y="104482"/>
                  <a:pt x="276312" y="99446"/>
                </a:cubicBezTo>
                <a:cubicBezTo>
                  <a:pt x="314988" y="93152"/>
                  <a:pt x="272568" y="0"/>
                  <a:pt x="323720" y="0"/>
                </a:cubicBezTo>
                <a:close/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821A541C-3A07-3D42-992A-B40E03261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2180" y="3713851"/>
            <a:ext cx="196489" cy="138833"/>
          </a:xfrm>
          <a:custGeom>
            <a:avLst/>
            <a:gdLst>
              <a:gd name="connsiteX0" fmla="*/ 372852 w 392978"/>
              <a:gd name="connsiteY0" fmla="*/ 3718 h 277666"/>
              <a:gd name="connsiteX1" fmla="*/ 389204 w 392978"/>
              <a:gd name="connsiteY1" fmla="*/ 3718 h 277666"/>
              <a:gd name="connsiteX2" fmla="*/ 389204 w 392978"/>
              <a:gd name="connsiteY2" fmla="*/ 21073 h 277666"/>
              <a:gd name="connsiteX3" fmla="*/ 282280 w 392978"/>
              <a:gd name="connsiteY3" fmla="*/ 70656 h 277666"/>
              <a:gd name="connsiteX4" fmla="*/ 328824 w 392978"/>
              <a:gd name="connsiteY4" fmla="*/ 265270 h 277666"/>
              <a:gd name="connsiteX5" fmla="*/ 317502 w 392978"/>
              <a:gd name="connsiteY5" fmla="*/ 277666 h 277666"/>
              <a:gd name="connsiteX6" fmla="*/ 304924 w 392978"/>
              <a:gd name="connsiteY6" fmla="*/ 264030 h 277666"/>
              <a:gd name="connsiteX7" fmla="*/ 252032 w 392978"/>
              <a:gd name="connsiteY7" fmla="*/ 75072 h 277666"/>
              <a:gd name="connsiteX8" fmla="*/ 236462 w 392978"/>
              <a:gd name="connsiteY8" fmla="*/ 63458 h 277666"/>
              <a:gd name="connsiteX9" fmla="*/ 0 w 392978"/>
              <a:gd name="connsiteY9" fmla="*/ 63458 h 277666"/>
              <a:gd name="connsiteX10" fmla="*/ 0 w 392978"/>
              <a:gd name="connsiteY10" fmla="*/ 20734 h 277666"/>
              <a:gd name="connsiteX11" fmla="*/ 278890 w 392978"/>
              <a:gd name="connsiteY11" fmla="*/ 20734 h 277666"/>
              <a:gd name="connsiteX12" fmla="*/ 278890 w 392978"/>
              <a:gd name="connsiteY12" fmla="*/ 46678 h 277666"/>
              <a:gd name="connsiteX13" fmla="*/ 294230 w 392978"/>
              <a:gd name="connsiteY13" fmla="*/ 46949 h 277666"/>
              <a:gd name="connsiteX14" fmla="*/ 372852 w 392978"/>
              <a:gd name="connsiteY14" fmla="*/ 3718 h 27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2978" h="277666">
                <a:moveTo>
                  <a:pt x="372852" y="3718"/>
                </a:moveTo>
                <a:cubicBezTo>
                  <a:pt x="376626" y="-1240"/>
                  <a:pt x="384172" y="-1240"/>
                  <a:pt x="389204" y="3718"/>
                </a:cubicBezTo>
                <a:cubicBezTo>
                  <a:pt x="394236" y="8676"/>
                  <a:pt x="394236" y="16114"/>
                  <a:pt x="389204" y="21073"/>
                </a:cubicBezTo>
                <a:cubicBezTo>
                  <a:pt x="351466" y="60739"/>
                  <a:pt x="311214" y="70656"/>
                  <a:pt x="282280" y="70656"/>
                </a:cubicBezTo>
                <a:cubicBezTo>
                  <a:pt x="306182" y="101645"/>
                  <a:pt x="333856" y="159906"/>
                  <a:pt x="328824" y="265270"/>
                </a:cubicBezTo>
                <a:cubicBezTo>
                  <a:pt x="328824" y="272707"/>
                  <a:pt x="323792" y="277666"/>
                  <a:pt x="317502" y="277666"/>
                </a:cubicBezTo>
                <a:cubicBezTo>
                  <a:pt x="309956" y="276426"/>
                  <a:pt x="304924" y="271468"/>
                  <a:pt x="304924" y="264030"/>
                </a:cubicBezTo>
                <a:cubicBezTo>
                  <a:pt x="308698" y="148749"/>
                  <a:pt x="274970" y="96919"/>
                  <a:pt x="252032" y="75072"/>
                </a:cubicBezTo>
                <a:lnTo>
                  <a:pt x="236462" y="63458"/>
                </a:lnTo>
                <a:lnTo>
                  <a:pt x="0" y="63458"/>
                </a:lnTo>
                <a:lnTo>
                  <a:pt x="0" y="20734"/>
                </a:lnTo>
                <a:lnTo>
                  <a:pt x="278890" y="20734"/>
                </a:lnTo>
                <a:lnTo>
                  <a:pt x="278890" y="46678"/>
                </a:lnTo>
                <a:lnTo>
                  <a:pt x="294230" y="46949"/>
                </a:lnTo>
                <a:cubicBezTo>
                  <a:pt x="316874" y="44005"/>
                  <a:pt x="344548" y="32849"/>
                  <a:pt x="372852" y="3718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53" name="Freeform 122">
            <a:extLst>
              <a:ext uri="{FF2B5EF4-FFF2-40B4-BE49-F238E27FC236}">
                <a16:creationId xmlns:a16="http://schemas.microsoft.com/office/drawing/2014/main" id="{A3C35224-07E0-3442-9926-85A11BA2E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4154" y="3790134"/>
            <a:ext cx="101618" cy="208736"/>
          </a:xfrm>
          <a:custGeom>
            <a:avLst/>
            <a:gdLst>
              <a:gd name="T0" fmla="*/ 63682 w 164"/>
              <a:gd name="T1" fmla="*/ 91756 h 334"/>
              <a:gd name="T2" fmla="*/ 63682 w 164"/>
              <a:gd name="T3" fmla="*/ 91756 h 334"/>
              <a:gd name="T4" fmla="*/ 37040 w 164"/>
              <a:gd name="T5" fmla="*/ 68817 h 334"/>
              <a:gd name="T6" fmla="*/ 37040 w 164"/>
              <a:gd name="T7" fmla="*/ 68817 h 334"/>
              <a:gd name="T8" fmla="*/ 56534 w 164"/>
              <a:gd name="T9" fmla="*/ 53743 h 334"/>
              <a:gd name="T10" fmla="*/ 56534 w 164"/>
              <a:gd name="T11" fmla="*/ 53743 h 334"/>
              <a:gd name="T12" fmla="*/ 85126 w 164"/>
              <a:gd name="T13" fmla="*/ 61607 h 334"/>
              <a:gd name="T14" fmla="*/ 91624 w 164"/>
              <a:gd name="T15" fmla="*/ 64884 h 334"/>
              <a:gd name="T16" fmla="*/ 102021 w 164"/>
              <a:gd name="T17" fmla="*/ 36702 h 334"/>
              <a:gd name="T18" fmla="*/ 97473 w 164"/>
              <a:gd name="T19" fmla="*/ 34081 h 334"/>
              <a:gd name="T20" fmla="*/ 97473 w 164"/>
              <a:gd name="T21" fmla="*/ 34081 h 334"/>
              <a:gd name="T22" fmla="*/ 68231 w 164"/>
              <a:gd name="T23" fmla="*/ 24905 h 334"/>
              <a:gd name="T24" fmla="*/ 68231 w 164"/>
              <a:gd name="T25" fmla="*/ 0 h 334"/>
              <a:gd name="T26" fmla="*/ 40938 w 164"/>
              <a:gd name="T27" fmla="*/ 0 h 334"/>
              <a:gd name="T28" fmla="*/ 40938 w 164"/>
              <a:gd name="T29" fmla="*/ 26216 h 334"/>
              <a:gd name="T30" fmla="*/ 40938 w 164"/>
              <a:gd name="T31" fmla="*/ 26216 h 334"/>
              <a:gd name="T32" fmla="*/ 3249 w 164"/>
              <a:gd name="T33" fmla="*/ 72094 h 334"/>
              <a:gd name="T34" fmla="*/ 3249 w 164"/>
              <a:gd name="T35" fmla="*/ 72094 h 334"/>
              <a:gd name="T36" fmla="*/ 48086 w 164"/>
              <a:gd name="T37" fmla="*/ 121249 h 334"/>
              <a:gd name="T38" fmla="*/ 48086 w 164"/>
              <a:gd name="T39" fmla="*/ 121249 h 334"/>
              <a:gd name="T40" fmla="*/ 72130 w 164"/>
              <a:gd name="T41" fmla="*/ 144843 h 334"/>
              <a:gd name="T42" fmla="*/ 72130 w 164"/>
              <a:gd name="T43" fmla="*/ 144843 h 334"/>
              <a:gd name="T44" fmla="*/ 48736 w 164"/>
              <a:gd name="T45" fmla="*/ 163194 h 334"/>
              <a:gd name="T46" fmla="*/ 48736 w 164"/>
              <a:gd name="T47" fmla="*/ 163194 h 334"/>
              <a:gd name="T48" fmla="*/ 16245 w 164"/>
              <a:gd name="T49" fmla="*/ 153363 h 334"/>
              <a:gd name="T50" fmla="*/ 9747 w 164"/>
              <a:gd name="T51" fmla="*/ 148775 h 334"/>
              <a:gd name="T52" fmla="*/ 0 w 164"/>
              <a:gd name="T53" fmla="*/ 177613 h 334"/>
              <a:gd name="T54" fmla="*/ 3249 w 164"/>
              <a:gd name="T55" fmla="*/ 180890 h 334"/>
              <a:gd name="T56" fmla="*/ 3249 w 164"/>
              <a:gd name="T57" fmla="*/ 180890 h 334"/>
              <a:gd name="T58" fmla="*/ 38339 w 164"/>
              <a:gd name="T59" fmla="*/ 192687 h 334"/>
              <a:gd name="T60" fmla="*/ 38339 w 164"/>
              <a:gd name="T61" fmla="*/ 218248 h 334"/>
              <a:gd name="T62" fmla="*/ 66931 w 164"/>
              <a:gd name="T63" fmla="*/ 218248 h 334"/>
              <a:gd name="T64" fmla="*/ 66931 w 164"/>
              <a:gd name="T65" fmla="*/ 190721 h 334"/>
              <a:gd name="T66" fmla="*/ 66931 w 164"/>
              <a:gd name="T67" fmla="*/ 190721 h 334"/>
              <a:gd name="T68" fmla="*/ 105920 w 164"/>
              <a:gd name="T69" fmla="*/ 143532 h 334"/>
              <a:gd name="T70" fmla="*/ 105920 w 164"/>
              <a:gd name="T71" fmla="*/ 143532 h 334"/>
              <a:gd name="T72" fmla="*/ 63682 w 164"/>
              <a:gd name="T73" fmla="*/ 91756 h 33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64" h="334">
                <a:moveTo>
                  <a:pt x="98" y="140"/>
                </a:moveTo>
                <a:lnTo>
                  <a:pt x="98" y="140"/>
                </a:lnTo>
                <a:cubicBezTo>
                  <a:pt x="63" y="125"/>
                  <a:pt x="57" y="117"/>
                  <a:pt x="57" y="105"/>
                </a:cubicBezTo>
                <a:cubicBezTo>
                  <a:pt x="57" y="94"/>
                  <a:pt x="65" y="82"/>
                  <a:pt x="87" y="82"/>
                </a:cubicBezTo>
                <a:cubicBezTo>
                  <a:pt x="111" y="82"/>
                  <a:pt x="125" y="90"/>
                  <a:pt x="131" y="94"/>
                </a:cubicBezTo>
                <a:lnTo>
                  <a:pt x="141" y="99"/>
                </a:lnTo>
                <a:lnTo>
                  <a:pt x="157" y="56"/>
                </a:lnTo>
                <a:lnTo>
                  <a:pt x="150" y="52"/>
                </a:lnTo>
                <a:cubicBezTo>
                  <a:pt x="137" y="44"/>
                  <a:pt x="122" y="39"/>
                  <a:pt x="105" y="38"/>
                </a:cubicBezTo>
                <a:lnTo>
                  <a:pt x="105" y="0"/>
                </a:lnTo>
                <a:lnTo>
                  <a:pt x="63" y="0"/>
                </a:lnTo>
                <a:lnTo>
                  <a:pt x="63" y="40"/>
                </a:lnTo>
                <a:cubicBezTo>
                  <a:pt x="27" y="49"/>
                  <a:pt x="5" y="76"/>
                  <a:pt x="5" y="110"/>
                </a:cubicBezTo>
                <a:cubicBezTo>
                  <a:pt x="5" y="152"/>
                  <a:pt x="38" y="170"/>
                  <a:pt x="74" y="185"/>
                </a:cubicBezTo>
                <a:cubicBezTo>
                  <a:pt x="107" y="198"/>
                  <a:pt x="111" y="210"/>
                  <a:pt x="111" y="221"/>
                </a:cubicBezTo>
                <a:cubicBezTo>
                  <a:pt x="111" y="238"/>
                  <a:pt x="97" y="249"/>
                  <a:pt x="75" y="249"/>
                </a:cubicBezTo>
                <a:cubicBezTo>
                  <a:pt x="58" y="249"/>
                  <a:pt x="39" y="244"/>
                  <a:pt x="25" y="234"/>
                </a:cubicBezTo>
                <a:lnTo>
                  <a:pt x="15" y="227"/>
                </a:lnTo>
                <a:lnTo>
                  <a:pt x="0" y="271"/>
                </a:lnTo>
                <a:lnTo>
                  <a:pt x="5" y="276"/>
                </a:lnTo>
                <a:cubicBezTo>
                  <a:pt x="18" y="285"/>
                  <a:pt x="39" y="292"/>
                  <a:pt x="59" y="294"/>
                </a:cubicBezTo>
                <a:lnTo>
                  <a:pt x="59" y="333"/>
                </a:lnTo>
                <a:lnTo>
                  <a:pt x="103" y="333"/>
                </a:lnTo>
                <a:lnTo>
                  <a:pt x="103" y="291"/>
                </a:lnTo>
                <a:cubicBezTo>
                  <a:pt x="139" y="282"/>
                  <a:pt x="163" y="254"/>
                  <a:pt x="163" y="219"/>
                </a:cubicBezTo>
                <a:cubicBezTo>
                  <a:pt x="163" y="172"/>
                  <a:pt x="128" y="152"/>
                  <a:pt x="98" y="140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0B4A2A55-3C58-AD4E-BDAF-2E968B124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945" y="5572626"/>
            <a:ext cx="350926" cy="433331"/>
          </a:xfrm>
          <a:custGeom>
            <a:avLst/>
            <a:gdLst>
              <a:gd name="connsiteX0" fmla="*/ 212795 w 701852"/>
              <a:gd name="connsiteY0" fmla="*/ 280148 h 866661"/>
              <a:gd name="connsiteX1" fmla="*/ 489056 w 701852"/>
              <a:gd name="connsiteY1" fmla="*/ 280148 h 866661"/>
              <a:gd name="connsiteX2" fmla="*/ 619720 w 701852"/>
              <a:gd name="connsiteY2" fmla="*/ 497145 h 866661"/>
              <a:gd name="connsiteX3" fmla="*/ 701852 w 701852"/>
              <a:gd name="connsiteY3" fmla="*/ 845581 h 866661"/>
              <a:gd name="connsiteX4" fmla="*/ 701852 w 701852"/>
              <a:gd name="connsiteY4" fmla="*/ 866661 h 866661"/>
              <a:gd name="connsiteX5" fmla="*/ 0 w 701852"/>
              <a:gd name="connsiteY5" fmla="*/ 866661 h 866661"/>
              <a:gd name="connsiteX6" fmla="*/ 0 w 701852"/>
              <a:gd name="connsiteY6" fmla="*/ 844341 h 866661"/>
              <a:gd name="connsiteX7" fmla="*/ 83376 w 701852"/>
              <a:gd name="connsiteY7" fmla="*/ 493425 h 866661"/>
              <a:gd name="connsiteX8" fmla="*/ 327963 w 701852"/>
              <a:gd name="connsiteY8" fmla="*/ 0 h 866661"/>
              <a:gd name="connsiteX9" fmla="*/ 411552 w 701852"/>
              <a:gd name="connsiteY9" fmla="*/ 140988 h 866661"/>
              <a:gd name="connsiteX10" fmla="*/ 476428 w 701852"/>
              <a:gd name="connsiteY10" fmla="*/ 33988 h 866661"/>
              <a:gd name="connsiteX11" fmla="*/ 496390 w 701852"/>
              <a:gd name="connsiteY11" fmla="*/ 226587 h 866661"/>
              <a:gd name="connsiteX12" fmla="*/ 490152 w 701852"/>
              <a:gd name="connsiteY12" fmla="*/ 240434 h 866661"/>
              <a:gd name="connsiteX13" fmla="*/ 213183 w 701852"/>
              <a:gd name="connsiteY13" fmla="*/ 240434 h 866661"/>
              <a:gd name="connsiteX14" fmla="*/ 206945 w 701852"/>
              <a:gd name="connsiteY14" fmla="*/ 226587 h 866661"/>
              <a:gd name="connsiteX15" fmla="*/ 213183 w 701852"/>
              <a:gd name="connsiteY15" fmla="*/ 46576 h 866661"/>
              <a:gd name="connsiteX16" fmla="*/ 281801 w 701852"/>
              <a:gd name="connsiteY16" fmla="*/ 99447 h 866661"/>
              <a:gd name="connsiteX17" fmla="*/ 327963 w 701852"/>
              <a:gd name="connsiteY17" fmla="*/ 0 h 866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01852" h="866661">
                <a:moveTo>
                  <a:pt x="212795" y="280148"/>
                </a:moveTo>
                <a:lnTo>
                  <a:pt x="489056" y="280148"/>
                </a:lnTo>
                <a:lnTo>
                  <a:pt x="619720" y="497145"/>
                </a:lnTo>
                <a:cubicBezTo>
                  <a:pt x="673230" y="606264"/>
                  <a:pt x="701852" y="724063"/>
                  <a:pt x="701852" y="845581"/>
                </a:cubicBezTo>
                <a:lnTo>
                  <a:pt x="701852" y="866661"/>
                </a:lnTo>
                <a:lnTo>
                  <a:pt x="0" y="866661"/>
                </a:lnTo>
                <a:lnTo>
                  <a:pt x="0" y="844341"/>
                </a:lnTo>
                <a:cubicBezTo>
                  <a:pt x="0" y="722823"/>
                  <a:pt x="28622" y="601304"/>
                  <a:pt x="83376" y="493425"/>
                </a:cubicBezTo>
                <a:close/>
                <a:moveTo>
                  <a:pt x="327963" y="0"/>
                </a:moveTo>
                <a:cubicBezTo>
                  <a:pt x="386600" y="0"/>
                  <a:pt x="376619" y="137211"/>
                  <a:pt x="411552" y="140988"/>
                </a:cubicBezTo>
                <a:cubicBezTo>
                  <a:pt x="452724" y="146023"/>
                  <a:pt x="425276" y="46576"/>
                  <a:pt x="476428" y="33988"/>
                </a:cubicBezTo>
                <a:cubicBezTo>
                  <a:pt x="542551" y="16365"/>
                  <a:pt x="523837" y="162387"/>
                  <a:pt x="496390" y="226587"/>
                </a:cubicBezTo>
                <a:lnTo>
                  <a:pt x="490152" y="240434"/>
                </a:lnTo>
                <a:lnTo>
                  <a:pt x="213183" y="240434"/>
                </a:lnTo>
                <a:lnTo>
                  <a:pt x="206945" y="226587"/>
                </a:lnTo>
                <a:cubicBezTo>
                  <a:pt x="179497" y="163646"/>
                  <a:pt x="148307" y="21400"/>
                  <a:pt x="213183" y="46576"/>
                </a:cubicBezTo>
                <a:cubicBezTo>
                  <a:pt x="248116" y="59164"/>
                  <a:pt x="246868" y="104482"/>
                  <a:pt x="281801" y="99447"/>
                </a:cubicBezTo>
                <a:cubicBezTo>
                  <a:pt x="320477" y="93153"/>
                  <a:pt x="278058" y="0"/>
                  <a:pt x="327963" y="0"/>
                </a:cubicBezTo>
                <a:close/>
              </a:path>
            </a:pathLst>
          </a:custGeom>
          <a:solidFill>
            <a:srgbClr val="E5E6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3E02E1C5-64AA-3749-9AB1-3C2833ED5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058" y="5680209"/>
            <a:ext cx="196271" cy="138983"/>
          </a:xfrm>
          <a:custGeom>
            <a:avLst/>
            <a:gdLst>
              <a:gd name="connsiteX0" fmla="*/ 371771 w 392541"/>
              <a:gd name="connsiteY0" fmla="*/ 2801 h 277966"/>
              <a:gd name="connsiteX1" fmla="*/ 389248 w 392541"/>
              <a:gd name="connsiteY1" fmla="*/ 2801 h 277966"/>
              <a:gd name="connsiteX2" fmla="*/ 389248 w 392541"/>
              <a:gd name="connsiteY2" fmla="*/ 20233 h 277966"/>
              <a:gd name="connsiteX3" fmla="*/ 283135 w 392541"/>
              <a:gd name="connsiteY3" fmla="*/ 71281 h 277966"/>
              <a:gd name="connsiteX4" fmla="*/ 281886 w 392541"/>
              <a:gd name="connsiteY4" fmla="*/ 71281 h 277966"/>
              <a:gd name="connsiteX5" fmla="*/ 329325 w 392541"/>
              <a:gd name="connsiteY5" fmla="*/ 265515 h 277966"/>
              <a:gd name="connsiteX6" fmla="*/ 316841 w 392541"/>
              <a:gd name="connsiteY6" fmla="*/ 277966 h 277966"/>
              <a:gd name="connsiteX7" fmla="*/ 305606 w 392541"/>
              <a:gd name="connsiteY7" fmla="*/ 265515 h 277966"/>
              <a:gd name="connsiteX8" fmla="*/ 253115 w 392541"/>
              <a:gd name="connsiteY8" fmla="*/ 74491 h 277966"/>
              <a:gd name="connsiteX9" fmla="*/ 238968 w 392541"/>
              <a:gd name="connsiteY9" fmla="*/ 63794 h 277966"/>
              <a:gd name="connsiteX10" fmla="*/ 0 w 392541"/>
              <a:gd name="connsiteY10" fmla="*/ 63794 h 277966"/>
              <a:gd name="connsiteX11" fmla="*/ 0 w 392541"/>
              <a:gd name="connsiteY11" fmla="*/ 21038 h 277966"/>
              <a:gd name="connsiteX12" fmla="*/ 278885 w 392541"/>
              <a:gd name="connsiteY12" fmla="*/ 21038 h 277966"/>
              <a:gd name="connsiteX13" fmla="*/ 278885 w 392541"/>
              <a:gd name="connsiteY13" fmla="*/ 45937 h 277966"/>
              <a:gd name="connsiteX14" fmla="*/ 294838 w 392541"/>
              <a:gd name="connsiteY14" fmla="*/ 46223 h 277966"/>
              <a:gd name="connsiteX15" fmla="*/ 371771 w 392541"/>
              <a:gd name="connsiteY15" fmla="*/ 2801 h 27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41" h="277966">
                <a:moveTo>
                  <a:pt x="371771" y="2801"/>
                </a:moveTo>
                <a:cubicBezTo>
                  <a:pt x="376764" y="-934"/>
                  <a:pt x="384254" y="-934"/>
                  <a:pt x="389248" y="2801"/>
                </a:cubicBezTo>
                <a:cubicBezTo>
                  <a:pt x="392993" y="7782"/>
                  <a:pt x="394242" y="15252"/>
                  <a:pt x="389248" y="20233"/>
                </a:cubicBezTo>
                <a:cubicBezTo>
                  <a:pt x="350548" y="60075"/>
                  <a:pt x="313096" y="71281"/>
                  <a:pt x="283135" y="71281"/>
                </a:cubicBezTo>
                <a:lnTo>
                  <a:pt x="281886" y="71281"/>
                </a:lnTo>
                <a:cubicBezTo>
                  <a:pt x="306854" y="101163"/>
                  <a:pt x="333070" y="158437"/>
                  <a:pt x="329325" y="265515"/>
                </a:cubicBezTo>
                <a:cubicBezTo>
                  <a:pt x="329325" y="272986"/>
                  <a:pt x="324332" y="277966"/>
                  <a:pt x="316841" y="277966"/>
                </a:cubicBezTo>
                <a:cubicBezTo>
                  <a:pt x="310599" y="277966"/>
                  <a:pt x="304357" y="271740"/>
                  <a:pt x="305606" y="265515"/>
                </a:cubicBezTo>
                <a:cubicBezTo>
                  <a:pt x="309351" y="148788"/>
                  <a:pt x="275878" y="96494"/>
                  <a:pt x="253115" y="74491"/>
                </a:cubicBezTo>
                <a:lnTo>
                  <a:pt x="238968" y="63794"/>
                </a:lnTo>
                <a:lnTo>
                  <a:pt x="0" y="63794"/>
                </a:lnTo>
                <a:lnTo>
                  <a:pt x="0" y="21038"/>
                </a:lnTo>
                <a:lnTo>
                  <a:pt x="278885" y="21038"/>
                </a:lnTo>
                <a:lnTo>
                  <a:pt x="278885" y="45937"/>
                </a:lnTo>
                <a:lnTo>
                  <a:pt x="294838" y="46223"/>
                </a:lnTo>
                <a:cubicBezTo>
                  <a:pt x="317153" y="43266"/>
                  <a:pt x="344306" y="32061"/>
                  <a:pt x="371771" y="2801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56" name="Freeform 127">
            <a:extLst>
              <a:ext uri="{FF2B5EF4-FFF2-40B4-BE49-F238E27FC236}">
                <a16:creationId xmlns:a16="http://schemas.microsoft.com/office/drawing/2014/main" id="{81C2B5A1-2DAB-CA45-93D7-AF6CD98A2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1776" y="5770377"/>
            <a:ext cx="90633" cy="181271"/>
          </a:xfrm>
          <a:custGeom>
            <a:avLst/>
            <a:gdLst>
              <a:gd name="T0" fmla="*/ 57425 w 144"/>
              <a:gd name="T1" fmla="*/ 79425 h 292"/>
              <a:gd name="T2" fmla="*/ 57425 w 144"/>
              <a:gd name="T3" fmla="*/ 79425 h 292"/>
              <a:gd name="T4" fmla="*/ 33003 w 144"/>
              <a:gd name="T5" fmla="*/ 59895 h 292"/>
              <a:gd name="T6" fmla="*/ 33003 w 144"/>
              <a:gd name="T7" fmla="*/ 59895 h 292"/>
              <a:gd name="T8" fmla="*/ 50825 w 144"/>
              <a:gd name="T9" fmla="*/ 46874 h 292"/>
              <a:gd name="T10" fmla="*/ 50825 w 144"/>
              <a:gd name="T11" fmla="*/ 46874 h 292"/>
              <a:gd name="T12" fmla="*/ 75907 w 144"/>
              <a:gd name="T13" fmla="*/ 53384 h 292"/>
              <a:gd name="T14" fmla="*/ 81848 w 144"/>
              <a:gd name="T15" fmla="*/ 56639 h 292"/>
              <a:gd name="T16" fmla="*/ 91089 w 144"/>
              <a:gd name="T17" fmla="*/ 31900 h 292"/>
              <a:gd name="T18" fmla="*/ 87128 w 144"/>
              <a:gd name="T19" fmla="*/ 29947 h 292"/>
              <a:gd name="T20" fmla="*/ 87128 w 144"/>
              <a:gd name="T21" fmla="*/ 29947 h 292"/>
              <a:gd name="T22" fmla="*/ 61386 w 144"/>
              <a:gd name="T23" fmla="*/ 21484 h 292"/>
              <a:gd name="T24" fmla="*/ 61386 w 144"/>
              <a:gd name="T25" fmla="*/ 0 h 292"/>
              <a:gd name="T26" fmla="*/ 36303 w 144"/>
              <a:gd name="T27" fmla="*/ 0 h 292"/>
              <a:gd name="T28" fmla="*/ 36303 w 144"/>
              <a:gd name="T29" fmla="*/ 23437 h 292"/>
              <a:gd name="T30" fmla="*/ 36303 w 144"/>
              <a:gd name="T31" fmla="*/ 23437 h 292"/>
              <a:gd name="T32" fmla="*/ 3300 w 144"/>
              <a:gd name="T33" fmla="*/ 62499 h 292"/>
              <a:gd name="T34" fmla="*/ 3300 w 144"/>
              <a:gd name="T35" fmla="*/ 62499 h 292"/>
              <a:gd name="T36" fmla="*/ 42904 w 144"/>
              <a:gd name="T37" fmla="*/ 104815 h 292"/>
              <a:gd name="T38" fmla="*/ 42904 w 144"/>
              <a:gd name="T39" fmla="*/ 104815 h 292"/>
              <a:gd name="T40" fmla="*/ 64686 w 144"/>
              <a:gd name="T41" fmla="*/ 125648 h 292"/>
              <a:gd name="T42" fmla="*/ 64686 w 144"/>
              <a:gd name="T43" fmla="*/ 125648 h 292"/>
              <a:gd name="T44" fmla="*/ 43564 w 144"/>
              <a:gd name="T45" fmla="*/ 141273 h 292"/>
              <a:gd name="T46" fmla="*/ 43564 w 144"/>
              <a:gd name="T47" fmla="*/ 141273 h 292"/>
              <a:gd name="T48" fmla="*/ 15181 w 144"/>
              <a:gd name="T49" fmla="*/ 132810 h 292"/>
              <a:gd name="T50" fmla="*/ 9241 w 144"/>
              <a:gd name="T51" fmla="*/ 128903 h 292"/>
              <a:gd name="T52" fmla="*/ 0 w 144"/>
              <a:gd name="T53" fmla="*/ 154293 h 292"/>
              <a:gd name="T54" fmla="*/ 3960 w 144"/>
              <a:gd name="T55" fmla="*/ 156898 h 292"/>
              <a:gd name="T56" fmla="*/ 3960 w 144"/>
              <a:gd name="T57" fmla="*/ 156898 h 292"/>
              <a:gd name="T58" fmla="*/ 34983 w 144"/>
              <a:gd name="T59" fmla="*/ 166663 h 292"/>
              <a:gd name="T60" fmla="*/ 34983 w 144"/>
              <a:gd name="T61" fmla="*/ 189449 h 292"/>
              <a:gd name="T62" fmla="*/ 60066 w 144"/>
              <a:gd name="T63" fmla="*/ 189449 h 292"/>
              <a:gd name="T64" fmla="*/ 60066 w 144"/>
              <a:gd name="T65" fmla="*/ 165361 h 292"/>
              <a:gd name="T66" fmla="*/ 60066 w 144"/>
              <a:gd name="T67" fmla="*/ 165361 h 292"/>
              <a:gd name="T68" fmla="*/ 94389 w 144"/>
              <a:gd name="T69" fmla="*/ 124346 h 292"/>
              <a:gd name="T70" fmla="*/ 94389 w 144"/>
              <a:gd name="T71" fmla="*/ 124346 h 292"/>
              <a:gd name="T72" fmla="*/ 57425 w 144"/>
              <a:gd name="T73" fmla="*/ 79425 h 2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44" h="292">
                <a:moveTo>
                  <a:pt x="87" y="122"/>
                </a:moveTo>
                <a:lnTo>
                  <a:pt x="87" y="122"/>
                </a:lnTo>
                <a:cubicBezTo>
                  <a:pt x="56" y="109"/>
                  <a:pt x="50" y="102"/>
                  <a:pt x="50" y="92"/>
                </a:cubicBezTo>
                <a:cubicBezTo>
                  <a:pt x="50" y="82"/>
                  <a:pt x="58" y="72"/>
                  <a:pt x="77" y="72"/>
                </a:cubicBezTo>
                <a:cubicBezTo>
                  <a:pt x="98" y="72"/>
                  <a:pt x="110" y="79"/>
                  <a:pt x="115" y="82"/>
                </a:cubicBezTo>
                <a:lnTo>
                  <a:pt x="124" y="87"/>
                </a:lnTo>
                <a:lnTo>
                  <a:pt x="138" y="49"/>
                </a:lnTo>
                <a:lnTo>
                  <a:pt x="132" y="46"/>
                </a:lnTo>
                <a:cubicBezTo>
                  <a:pt x="120" y="39"/>
                  <a:pt x="107" y="35"/>
                  <a:pt x="93" y="33"/>
                </a:cubicBezTo>
                <a:lnTo>
                  <a:pt x="93" y="0"/>
                </a:lnTo>
                <a:lnTo>
                  <a:pt x="55" y="0"/>
                </a:lnTo>
                <a:lnTo>
                  <a:pt x="55" y="36"/>
                </a:lnTo>
                <a:cubicBezTo>
                  <a:pt x="25" y="43"/>
                  <a:pt x="5" y="66"/>
                  <a:pt x="5" y="96"/>
                </a:cubicBezTo>
                <a:cubicBezTo>
                  <a:pt x="5" y="133"/>
                  <a:pt x="34" y="149"/>
                  <a:pt x="65" y="161"/>
                </a:cubicBezTo>
                <a:cubicBezTo>
                  <a:pt x="94" y="173"/>
                  <a:pt x="98" y="184"/>
                  <a:pt x="98" y="193"/>
                </a:cubicBezTo>
                <a:cubicBezTo>
                  <a:pt x="98" y="208"/>
                  <a:pt x="85" y="217"/>
                  <a:pt x="66" y="217"/>
                </a:cubicBezTo>
                <a:cubicBezTo>
                  <a:pt x="51" y="217"/>
                  <a:pt x="35" y="213"/>
                  <a:pt x="23" y="204"/>
                </a:cubicBezTo>
                <a:lnTo>
                  <a:pt x="14" y="198"/>
                </a:lnTo>
                <a:lnTo>
                  <a:pt x="0" y="237"/>
                </a:lnTo>
                <a:lnTo>
                  <a:pt x="6" y="241"/>
                </a:lnTo>
                <a:cubicBezTo>
                  <a:pt x="17" y="249"/>
                  <a:pt x="35" y="255"/>
                  <a:pt x="53" y="256"/>
                </a:cubicBezTo>
                <a:lnTo>
                  <a:pt x="53" y="291"/>
                </a:lnTo>
                <a:lnTo>
                  <a:pt x="91" y="291"/>
                </a:lnTo>
                <a:lnTo>
                  <a:pt x="91" y="254"/>
                </a:lnTo>
                <a:cubicBezTo>
                  <a:pt x="123" y="246"/>
                  <a:pt x="143" y="222"/>
                  <a:pt x="143" y="191"/>
                </a:cubicBezTo>
                <a:cubicBezTo>
                  <a:pt x="143" y="151"/>
                  <a:pt x="113" y="133"/>
                  <a:pt x="87" y="122"/>
                </a:cubicBez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57" name="Freeform 129">
            <a:extLst>
              <a:ext uri="{FF2B5EF4-FFF2-40B4-BE49-F238E27FC236}">
                <a16:creationId xmlns:a16="http://schemas.microsoft.com/office/drawing/2014/main" id="{23EA0A48-AC3F-1F42-B12D-602846993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945" y="5759390"/>
            <a:ext cx="351548" cy="255428"/>
          </a:xfrm>
          <a:custGeom>
            <a:avLst/>
            <a:gdLst>
              <a:gd name="T0" fmla="*/ 246004 w 565"/>
              <a:gd name="T1" fmla="*/ 231282 h 410"/>
              <a:gd name="T2" fmla="*/ 246004 w 565"/>
              <a:gd name="T3" fmla="*/ 231282 h 410"/>
              <a:gd name="T4" fmla="*/ 69821 w 565"/>
              <a:gd name="T5" fmla="*/ 137201 h 410"/>
              <a:gd name="T6" fmla="*/ 69821 w 565"/>
              <a:gd name="T7" fmla="*/ 137201 h 410"/>
              <a:gd name="T8" fmla="*/ 82871 w 565"/>
              <a:gd name="T9" fmla="*/ 0 h 410"/>
              <a:gd name="T10" fmla="*/ 43719 w 565"/>
              <a:gd name="T11" fmla="*/ 64027 h 410"/>
              <a:gd name="T12" fmla="*/ 43719 w 565"/>
              <a:gd name="T13" fmla="*/ 64027 h 410"/>
              <a:gd name="T14" fmla="*/ 0 w 565"/>
              <a:gd name="T15" fmla="*/ 248922 h 410"/>
              <a:gd name="T16" fmla="*/ 0 w 565"/>
              <a:gd name="T17" fmla="*/ 260682 h 410"/>
              <a:gd name="T18" fmla="*/ 368026 w 565"/>
              <a:gd name="T19" fmla="*/ 260682 h 410"/>
              <a:gd name="T20" fmla="*/ 368026 w 565"/>
              <a:gd name="T21" fmla="*/ 258069 h 410"/>
              <a:gd name="T22" fmla="*/ 368026 w 565"/>
              <a:gd name="T23" fmla="*/ 258069 h 410"/>
              <a:gd name="T24" fmla="*/ 246004 w 565"/>
              <a:gd name="T25" fmla="*/ 231282 h 41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65" h="410">
                <a:moveTo>
                  <a:pt x="377" y="354"/>
                </a:moveTo>
                <a:lnTo>
                  <a:pt x="377" y="354"/>
                </a:lnTo>
                <a:cubicBezTo>
                  <a:pt x="259" y="409"/>
                  <a:pt x="46" y="350"/>
                  <a:pt x="107" y="210"/>
                </a:cubicBezTo>
                <a:cubicBezTo>
                  <a:pt x="146" y="121"/>
                  <a:pt x="138" y="44"/>
                  <a:pt x="127" y="0"/>
                </a:cubicBezTo>
                <a:lnTo>
                  <a:pt x="67" y="98"/>
                </a:lnTo>
                <a:cubicBezTo>
                  <a:pt x="23" y="185"/>
                  <a:pt x="0" y="283"/>
                  <a:pt x="0" y="381"/>
                </a:cubicBezTo>
                <a:lnTo>
                  <a:pt x="0" y="399"/>
                </a:lnTo>
                <a:lnTo>
                  <a:pt x="564" y="399"/>
                </a:lnTo>
                <a:lnTo>
                  <a:pt x="564" y="395"/>
                </a:lnTo>
                <a:cubicBezTo>
                  <a:pt x="525" y="367"/>
                  <a:pt x="447" y="321"/>
                  <a:pt x="377" y="354"/>
                </a:cubicBezTo>
              </a:path>
            </a:pathLst>
          </a:custGeom>
          <a:solidFill>
            <a:srgbClr val="C5C7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58" name="Freeform 130">
            <a:extLst>
              <a:ext uri="{FF2B5EF4-FFF2-40B4-BE49-F238E27FC236}">
                <a16:creationId xmlns:a16="http://schemas.microsoft.com/office/drawing/2014/main" id="{FDE4E671-4319-0448-BEA2-52CC67999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408" y="5649529"/>
            <a:ext cx="859644" cy="856915"/>
          </a:xfrm>
          <a:custGeom>
            <a:avLst/>
            <a:gdLst>
              <a:gd name="T0" fmla="*/ 900880 w 1379"/>
              <a:gd name="T1" fmla="*/ 449327 h 1378"/>
              <a:gd name="T2" fmla="*/ 900880 w 1379"/>
              <a:gd name="T3" fmla="*/ 449327 h 1378"/>
              <a:gd name="T4" fmla="*/ 450440 w 1379"/>
              <a:gd name="T5" fmla="*/ 898002 h 1378"/>
              <a:gd name="T6" fmla="*/ 450440 w 1379"/>
              <a:gd name="T7" fmla="*/ 898002 h 1378"/>
              <a:gd name="T8" fmla="*/ 0 w 1379"/>
              <a:gd name="T9" fmla="*/ 449327 h 1378"/>
              <a:gd name="T10" fmla="*/ 0 w 1379"/>
              <a:gd name="T11" fmla="*/ 449327 h 1378"/>
              <a:gd name="T12" fmla="*/ 450440 w 1379"/>
              <a:gd name="T13" fmla="*/ 0 h 1378"/>
              <a:gd name="T14" fmla="*/ 450440 w 1379"/>
              <a:gd name="T15" fmla="*/ 0 h 1378"/>
              <a:gd name="T16" fmla="*/ 900880 w 1379"/>
              <a:gd name="T17" fmla="*/ 449327 h 13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379" h="1378">
                <a:moveTo>
                  <a:pt x="1378" y="689"/>
                </a:moveTo>
                <a:lnTo>
                  <a:pt x="1378" y="689"/>
                </a:lnTo>
                <a:cubicBezTo>
                  <a:pt x="1378" y="1069"/>
                  <a:pt x="1070" y="1377"/>
                  <a:pt x="689" y="1377"/>
                </a:cubicBezTo>
                <a:cubicBezTo>
                  <a:pt x="309" y="1377"/>
                  <a:pt x="0" y="1069"/>
                  <a:pt x="0" y="689"/>
                </a:cubicBezTo>
                <a:cubicBezTo>
                  <a:pt x="0" y="308"/>
                  <a:pt x="309" y="0"/>
                  <a:pt x="689" y="0"/>
                </a:cubicBezTo>
                <a:cubicBezTo>
                  <a:pt x="1070" y="0"/>
                  <a:pt x="1378" y="308"/>
                  <a:pt x="1378" y="689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59" name="Freeform 131">
            <a:extLst>
              <a:ext uri="{FF2B5EF4-FFF2-40B4-BE49-F238E27FC236}">
                <a16:creationId xmlns:a16="http://schemas.microsoft.com/office/drawing/2014/main" id="{10231710-89F6-DB4F-A356-6A664E8D1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3534" y="5742911"/>
            <a:ext cx="667392" cy="670152"/>
          </a:xfrm>
          <a:custGeom>
            <a:avLst/>
            <a:gdLst>
              <a:gd name="T0" fmla="*/ 699262 w 1073"/>
              <a:gd name="T1" fmla="*/ 351397 h 1074"/>
              <a:gd name="T2" fmla="*/ 699262 w 1073"/>
              <a:gd name="T3" fmla="*/ 351397 h 1074"/>
              <a:gd name="T4" fmla="*/ 349631 w 1073"/>
              <a:gd name="T5" fmla="*/ 702140 h 1074"/>
              <a:gd name="T6" fmla="*/ 349631 w 1073"/>
              <a:gd name="T7" fmla="*/ 702140 h 1074"/>
              <a:gd name="T8" fmla="*/ 0 w 1073"/>
              <a:gd name="T9" fmla="*/ 351397 h 1074"/>
              <a:gd name="T10" fmla="*/ 0 w 1073"/>
              <a:gd name="T11" fmla="*/ 351397 h 1074"/>
              <a:gd name="T12" fmla="*/ 349631 w 1073"/>
              <a:gd name="T13" fmla="*/ 0 h 1074"/>
              <a:gd name="T14" fmla="*/ 349631 w 1073"/>
              <a:gd name="T15" fmla="*/ 0 h 1074"/>
              <a:gd name="T16" fmla="*/ 699262 w 1073"/>
              <a:gd name="T17" fmla="*/ 351397 h 107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73" h="1074">
                <a:moveTo>
                  <a:pt x="1072" y="537"/>
                </a:moveTo>
                <a:lnTo>
                  <a:pt x="1072" y="537"/>
                </a:lnTo>
                <a:cubicBezTo>
                  <a:pt x="1072" y="833"/>
                  <a:pt x="832" y="1073"/>
                  <a:pt x="536" y="1073"/>
                </a:cubicBezTo>
                <a:cubicBezTo>
                  <a:pt x="240" y="1073"/>
                  <a:pt x="0" y="833"/>
                  <a:pt x="0" y="537"/>
                </a:cubicBezTo>
                <a:cubicBezTo>
                  <a:pt x="0" y="241"/>
                  <a:pt x="240" y="0"/>
                  <a:pt x="536" y="0"/>
                </a:cubicBezTo>
                <a:cubicBezTo>
                  <a:pt x="832" y="0"/>
                  <a:pt x="1072" y="241"/>
                  <a:pt x="1072" y="537"/>
                </a:cubicBezTo>
              </a:path>
            </a:pathLst>
          </a:custGeom>
          <a:solidFill>
            <a:srgbClr val="A1DF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60" name="Freeform 132">
            <a:extLst>
              <a:ext uri="{FF2B5EF4-FFF2-40B4-BE49-F238E27FC236}">
                <a16:creationId xmlns:a16="http://schemas.microsoft.com/office/drawing/2014/main" id="{1C7D7E50-800B-ED41-BB09-F3C8129E4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3392" y="5855520"/>
            <a:ext cx="444928" cy="444937"/>
          </a:xfrm>
          <a:custGeom>
            <a:avLst/>
            <a:gdLst>
              <a:gd name="T0" fmla="*/ 465955 w 713"/>
              <a:gd name="T1" fmla="*/ 233305 h 714"/>
              <a:gd name="T2" fmla="*/ 465955 w 713"/>
              <a:gd name="T3" fmla="*/ 233305 h 714"/>
              <a:gd name="T4" fmla="*/ 232977 w 713"/>
              <a:gd name="T5" fmla="*/ 465955 h 714"/>
              <a:gd name="T6" fmla="*/ 232977 w 713"/>
              <a:gd name="T7" fmla="*/ 465955 h 714"/>
              <a:gd name="T8" fmla="*/ 0 w 713"/>
              <a:gd name="T9" fmla="*/ 233305 h 714"/>
              <a:gd name="T10" fmla="*/ 0 w 713"/>
              <a:gd name="T11" fmla="*/ 233305 h 714"/>
              <a:gd name="T12" fmla="*/ 232977 w 713"/>
              <a:gd name="T13" fmla="*/ 0 h 714"/>
              <a:gd name="T14" fmla="*/ 232977 w 713"/>
              <a:gd name="T15" fmla="*/ 0 h 714"/>
              <a:gd name="T16" fmla="*/ 465955 w 713"/>
              <a:gd name="T17" fmla="*/ 233305 h 7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13" h="714">
                <a:moveTo>
                  <a:pt x="712" y="357"/>
                </a:moveTo>
                <a:lnTo>
                  <a:pt x="712" y="357"/>
                </a:lnTo>
                <a:cubicBezTo>
                  <a:pt x="712" y="553"/>
                  <a:pt x="553" y="713"/>
                  <a:pt x="356" y="713"/>
                </a:cubicBezTo>
                <a:cubicBezTo>
                  <a:pt x="159" y="713"/>
                  <a:pt x="0" y="553"/>
                  <a:pt x="0" y="357"/>
                </a:cubicBezTo>
                <a:cubicBezTo>
                  <a:pt x="0" y="160"/>
                  <a:pt x="159" y="0"/>
                  <a:pt x="356" y="0"/>
                </a:cubicBezTo>
                <a:cubicBezTo>
                  <a:pt x="553" y="0"/>
                  <a:pt x="712" y="160"/>
                  <a:pt x="712" y="357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61" name="Freeform 133">
            <a:extLst>
              <a:ext uri="{FF2B5EF4-FFF2-40B4-BE49-F238E27FC236}">
                <a16:creationId xmlns:a16="http://schemas.microsoft.com/office/drawing/2014/main" id="{D5AB6E4E-864B-3B45-A460-6C1B14DD2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505" y="5962632"/>
            <a:ext cx="233449" cy="230708"/>
          </a:xfrm>
          <a:custGeom>
            <a:avLst/>
            <a:gdLst>
              <a:gd name="T0" fmla="*/ 244169 w 373"/>
              <a:gd name="T1" fmla="*/ 120973 h 372"/>
              <a:gd name="T2" fmla="*/ 244169 w 373"/>
              <a:gd name="T3" fmla="*/ 120973 h 372"/>
              <a:gd name="T4" fmla="*/ 122084 w 373"/>
              <a:gd name="T5" fmla="*/ 241295 h 372"/>
              <a:gd name="T6" fmla="*/ 122084 w 373"/>
              <a:gd name="T7" fmla="*/ 241295 h 372"/>
              <a:gd name="T8" fmla="*/ 0 w 373"/>
              <a:gd name="T9" fmla="*/ 120973 h 372"/>
              <a:gd name="T10" fmla="*/ 0 w 373"/>
              <a:gd name="T11" fmla="*/ 120973 h 372"/>
              <a:gd name="T12" fmla="*/ 122084 w 373"/>
              <a:gd name="T13" fmla="*/ 0 h 372"/>
              <a:gd name="T14" fmla="*/ 122084 w 373"/>
              <a:gd name="T15" fmla="*/ 0 h 372"/>
              <a:gd name="T16" fmla="*/ 244169 w 373"/>
              <a:gd name="T17" fmla="*/ 120973 h 3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73" h="372">
                <a:moveTo>
                  <a:pt x="372" y="186"/>
                </a:moveTo>
                <a:lnTo>
                  <a:pt x="372" y="186"/>
                </a:lnTo>
                <a:cubicBezTo>
                  <a:pt x="372" y="288"/>
                  <a:pt x="289" y="371"/>
                  <a:pt x="186" y="371"/>
                </a:cubicBezTo>
                <a:cubicBezTo>
                  <a:pt x="84" y="371"/>
                  <a:pt x="0" y="288"/>
                  <a:pt x="0" y="186"/>
                </a:cubicBezTo>
                <a:cubicBezTo>
                  <a:pt x="0" y="83"/>
                  <a:pt x="84" y="0"/>
                  <a:pt x="186" y="0"/>
                </a:cubicBezTo>
                <a:cubicBezTo>
                  <a:pt x="289" y="0"/>
                  <a:pt x="372" y="83"/>
                  <a:pt x="372" y="186"/>
                </a:cubicBezTo>
              </a:path>
            </a:pathLst>
          </a:custGeom>
          <a:solidFill>
            <a:srgbClr val="A1DF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62" name="Freeform 134">
            <a:extLst>
              <a:ext uri="{FF2B5EF4-FFF2-40B4-BE49-F238E27FC236}">
                <a16:creationId xmlns:a16="http://schemas.microsoft.com/office/drawing/2014/main" id="{C4CA47C2-38E8-3046-85B7-065986B57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3887" y="5666009"/>
            <a:ext cx="420209" cy="420219"/>
          </a:xfrm>
          <a:custGeom>
            <a:avLst/>
            <a:gdLst>
              <a:gd name="T0" fmla="*/ 426934 w 673"/>
              <a:gd name="T1" fmla="*/ 440033 h 674"/>
              <a:gd name="T2" fmla="*/ 0 w 673"/>
              <a:gd name="T3" fmla="*/ 13077 h 674"/>
              <a:gd name="T4" fmla="*/ 13096 w 673"/>
              <a:gd name="T5" fmla="*/ 0 h 674"/>
              <a:gd name="T6" fmla="*/ 440030 w 673"/>
              <a:gd name="T7" fmla="*/ 426303 h 674"/>
              <a:gd name="T8" fmla="*/ 426934 w 673"/>
              <a:gd name="T9" fmla="*/ 440033 h 6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73" h="674">
                <a:moveTo>
                  <a:pt x="652" y="673"/>
                </a:moveTo>
                <a:lnTo>
                  <a:pt x="0" y="20"/>
                </a:lnTo>
                <a:lnTo>
                  <a:pt x="20" y="0"/>
                </a:lnTo>
                <a:lnTo>
                  <a:pt x="672" y="652"/>
                </a:lnTo>
                <a:lnTo>
                  <a:pt x="652" y="673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E100CE7F-E374-2341-AF62-DE26B1FF3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3463" y="5605584"/>
            <a:ext cx="133961" cy="136695"/>
          </a:xfrm>
          <a:custGeom>
            <a:avLst/>
            <a:gdLst>
              <a:gd name="connsiteX0" fmla="*/ 122733 w 267922"/>
              <a:gd name="connsiteY0" fmla="*/ 0 h 273390"/>
              <a:gd name="connsiteX1" fmla="*/ 267922 w 267922"/>
              <a:gd name="connsiteY1" fmla="*/ 146758 h 273390"/>
              <a:gd name="connsiteX2" fmla="*/ 260539 w 267922"/>
              <a:gd name="connsiteY2" fmla="*/ 262423 h 273390"/>
              <a:gd name="connsiteX3" fmla="*/ 224435 w 267922"/>
              <a:gd name="connsiteY3" fmla="*/ 225929 h 273390"/>
              <a:gd name="connsiteX4" fmla="*/ 262418 w 267922"/>
              <a:gd name="connsiteY4" fmla="*/ 264540 h 273390"/>
              <a:gd name="connsiteX5" fmla="*/ 147999 w 267922"/>
              <a:gd name="connsiteY5" fmla="*/ 273390 h 273390"/>
              <a:gd name="connsiteX6" fmla="*/ 0 w 267922"/>
              <a:gd name="connsiteY6" fmla="*/ 122943 h 273390"/>
              <a:gd name="connsiteX7" fmla="*/ 115369 w 267922"/>
              <a:gd name="connsiteY7" fmla="*/ 115376 h 27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922" h="273390">
                <a:moveTo>
                  <a:pt x="122733" y="0"/>
                </a:moveTo>
                <a:lnTo>
                  <a:pt x="267922" y="146758"/>
                </a:lnTo>
                <a:lnTo>
                  <a:pt x="260539" y="262423"/>
                </a:lnTo>
                <a:lnTo>
                  <a:pt x="224435" y="225929"/>
                </a:lnTo>
                <a:lnTo>
                  <a:pt x="262418" y="264540"/>
                </a:lnTo>
                <a:lnTo>
                  <a:pt x="147999" y="273390"/>
                </a:lnTo>
                <a:lnTo>
                  <a:pt x="0" y="122943"/>
                </a:lnTo>
                <a:lnTo>
                  <a:pt x="115369" y="1153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64" name="Freeform 137">
            <a:extLst>
              <a:ext uri="{FF2B5EF4-FFF2-40B4-BE49-F238E27FC236}">
                <a16:creationId xmlns:a16="http://schemas.microsoft.com/office/drawing/2014/main" id="{1D68B0E4-AE7D-7A4B-9BF8-ECEF5D806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3463" y="5663263"/>
            <a:ext cx="131831" cy="79649"/>
          </a:xfrm>
          <a:custGeom>
            <a:avLst/>
            <a:gdLst>
              <a:gd name="T0" fmla="*/ 0 w 212"/>
              <a:gd name="T1" fmla="*/ 3978 h 126"/>
              <a:gd name="T2" fmla="*/ 77605 w 212"/>
              <a:gd name="T3" fmla="*/ 82865 h 126"/>
              <a:gd name="T4" fmla="*/ 137603 w 212"/>
              <a:gd name="T5" fmla="*/ 78225 h 126"/>
              <a:gd name="T6" fmla="*/ 60650 w 212"/>
              <a:gd name="T7" fmla="*/ 0 h 126"/>
              <a:gd name="T8" fmla="*/ 0 w 212"/>
              <a:gd name="T9" fmla="*/ 3978 h 1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2" h="126">
                <a:moveTo>
                  <a:pt x="0" y="6"/>
                </a:moveTo>
                <a:lnTo>
                  <a:pt x="119" y="125"/>
                </a:lnTo>
                <a:lnTo>
                  <a:pt x="211" y="118"/>
                </a:lnTo>
                <a:lnTo>
                  <a:pt x="93" y="0"/>
                </a:lnTo>
                <a:lnTo>
                  <a:pt x="0" y="6"/>
                </a:lnTo>
              </a:path>
            </a:pathLst>
          </a:custGeom>
          <a:solidFill>
            <a:srgbClr val="FB971F">
              <a:alpha val="3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65" name="Freeform 138">
            <a:extLst>
              <a:ext uri="{FF2B5EF4-FFF2-40B4-BE49-F238E27FC236}">
                <a16:creationId xmlns:a16="http://schemas.microsoft.com/office/drawing/2014/main" id="{4D281CE7-A588-744C-83D0-41A5CF035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997" y="4888743"/>
            <a:ext cx="417463" cy="222468"/>
          </a:xfrm>
          <a:custGeom>
            <a:avLst/>
            <a:gdLst>
              <a:gd name="T0" fmla="*/ 437154 w 671"/>
              <a:gd name="T1" fmla="*/ 655 h 356"/>
              <a:gd name="T2" fmla="*/ 437154 w 671"/>
              <a:gd name="T3" fmla="*/ 655 h 356"/>
              <a:gd name="T4" fmla="*/ 330801 w 671"/>
              <a:gd name="T5" fmla="*/ 12452 h 356"/>
              <a:gd name="T6" fmla="*/ 0 w 671"/>
              <a:gd name="T7" fmla="*/ 191362 h 356"/>
              <a:gd name="T8" fmla="*/ 28056 w 671"/>
              <a:gd name="T9" fmla="*/ 232649 h 356"/>
              <a:gd name="T10" fmla="*/ 28056 w 671"/>
              <a:gd name="T11" fmla="*/ 232649 h 356"/>
              <a:gd name="T12" fmla="*/ 234888 w 671"/>
              <a:gd name="T13" fmla="*/ 175633 h 356"/>
              <a:gd name="T14" fmla="*/ 234888 w 671"/>
              <a:gd name="T15" fmla="*/ 175633 h 356"/>
              <a:gd name="T16" fmla="*/ 354290 w 671"/>
              <a:gd name="T17" fmla="*/ 108788 h 356"/>
              <a:gd name="T18" fmla="*/ 354290 w 671"/>
              <a:gd name="T19" fmla="*/ 108788 h 356"/>
              <a:gd name="T20" fmla="*/ 435849 w 671"/>
              <a:gd name="T21" fmla="*/ 101579 h 356"/>
              <a:gd name="T22" fmla="*/ 437154 w 671"/>
              <a:gd name="T23" fmla="*/ 655 h 35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671" h="356">
                <a:moveTo>
                  <a:pt x="670" y="1"/>
                </a:moveTo>
                <a:lnTo>
                  <a:pt x="670" y="1"/>
                </a:lnTo>
                <a:cubicBezTo>
                  <a:pt x="670" y="1"/>
                  <a:pt x="543" y="0"/>
                  <a:pt x="507" y="19"/>
                </a:cubicBezTo>
                <a:lnTo>
                  <a:pt x="0" y="292"/>
                </a:lnTo>
                <a:lnTo>
                  <a:pt x="43" y="355"/>
                </a:lnTo>
                <a:cubicBezTo>
                  <a:pt x="43" y="355"/>
                  <a:pt x="286" y="270"/>
                  <a:pt x="360" y="268"/>
                </a:cubicBezTo>
                <a:cubicBezTo>
                  <a:pt x="497" y="263"/>
                  <a:pt x="543" y="166"/>
                  <a:pt x="543" y="166"/>
                </a:cubicBezTo>
                <a:cubicBezTo>
                  <a:pt x="543" y="166"/>
                  <a:pt x="594" y="156"/>
                  <a:pt x="668" y="155"/>
                </a:cubicBezTo>
                <a:lnTo>
                  <a:pt x="670" y="1"/>
                </a:lnTo>
              </a:path>
            </a:pathLst>
          </a:custGeom>
          <a:solidFill>
            <a:srgbClr val="E060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66" name="Freeform 139">
            <a:extLst>
              <a:ext uri="{FF2B5EF4-FFF2-40B4-BE49-F238E27FC236}">
                <a16:creationId xmlns:a16="http://schemas.microsoft.com/office/drawing/2014/main" id="{7A33D6FF-F298-384F-8D4F-BFB3A547A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5645" y="5048041"/>
            <a:ext cx="167535" cy="98875"/>
          </a:xfrm>
          <a:custGeom>
            <a:avLst/>
            <a:gdLst>
              <a:gd name="T0" fmla="*/ 163898 w 268"/>
              <a:gd name="T1" fmla="*/ 66045 h 157"/>
              <a:gd name="T2" fmla="*/ 163898 w 268"/>
              <a:gd name="T3" fmla="*/ 66045 h 157"/>
              <a:gd name="T4" fmla="*/ 173732 w 268"/>
              <a:gd name="T5" fmla="*/ 61422 h 157"/>
              <a:gd name="T6" fmla="*/ 173732 w 268"/>
              <a:gd name="T7" fmla="*/ 61422 h 157"/>
              <a:gd name="T8" fmla="*/ 157998 w 268"/>
              <a:gd name="T9" fmla="*/ 52176 h 157"/>
              <a:gd name="T10" fmla="*/ 140953 w 268"/>
              <a:gd name="T11" fmla="*/ 34344 h 157"/>
              <a:gd name="T12" fmla="*/ 142264 w 268"/>
              <a:gd name="T13" fmla="*/ 33023 h 157"/>
              <a:gd name="T14" fmla="*/ 142264 w 268"/>
              <a:gd name="T15" fmla="*/ 33023 h 157"/>
              <a:gd name="T16" fmla="*/ 147508 w 268"/>
              <a:gd name="T17" fmla="*/ 13869 h 157"/>
              <a:gd name="T18" fmla="*/ 147508 w 268"/>
              <a:gd name="T19" fmla="*/ 13869 h 157"/>
              <a:gd name="T20" fmla="*/ 131774 w 268"/>
              <a:gd name="T21" fmla="*/ 7925 h 157"/>
              <a:gd name="T22" fmla="*/ 95061 w 268"/>
              <a:gd name="T23" fmla="*/ 18493 h 157"/>
              <a:gd name="T24" fmla="*/ 39336 w 268"/>
              <a:gd name="T25" fmla="*/ 3963 h 157"/>
              <a:gd name="T26" fmla="*/ 39336 w 268"/>
              <a:gd name="T27" fmla="*/ 3963 h 157"/>
              <a:gd name="T28" fmla="*/ 0 w 268"/>
              <a:gd name="T29" fmla="*/ 16511 h 157"/>
              <a:gd name="T30" fmla="*/ 142264 w 268"/>
              <a:gd name="T31" fmla="*/ 103031 h 157"/>
              <a:gd name="T32" fmla="*/ 163898 w 268"/>
              <a:gd name="T33" fmla="*/ 66045 h 157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68" h="157">
                <a:moveTo>
                  <a:pt x="250" y="100"/>
                </a:moveTo>
                <a:lnTo>
                  <a:pt x="250" y="100"/>
                </a:lnTo>
                <a:cubicBezTo>
                  <a:pt x="250" y="100"/>
                  <a:pt x="267" y="101"/>
                  <a:pt x="265" y="93"/>
                </a:cubicBezTo>
                <a:cubicBezTo>
                  <a:pt x="260" y="72"/>
                  <a:pt x="241" y="79"/>
                  <a:pt x="241" y="79"/>
                </a:cubicBezTo>
                <a:lnTo>
                  <a:pt x="215" y="52"/>
                </a:lnTo>
                <a:lnTo>
                  <a:pt x="217" y="50"/>
                </a:lnTo>
                <a:cubicBezTo>
                  <a:pt x="228" y="44"/>
                  <a:pt x="231" y="31"/>
                  <a:pt x="225" y="21"/>
                </a:cubicBezTo>
                <a:cubicBezTo>
                  <a:pt x="220" y="12"/>
                  <a:pt x="210" y="9"/>
                  <a:pt x="201" y="12"/>
                </a:cubicBezTo>
                <a:lnTo>
                  <a:pt x="145" y="28"/>
                </a:lnTo>
                <a:lnTo>
                  <a:pt x="60" y="6"/>
                </a:lnTo>
                <a:cubicBezTo>
                  <a:pt x="38" y="0"/>
                  <a:pt x="14" y="8"/>
                  <a:pt x="0" y="25"/>
                </a:cubicBezTo>
                <a:lnTo>
                  <a:pt x="217" y="156"/>
                </a:lnTo>
                <a:lnTo>
                  <a:pt x="250" y="100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67" name="Freeform 140">
            <a:extLst>
              <a:ext uri="{FF2B5EF4-FFF2-40B4-BE49-F238E27FC236}">
                <a16:creationId xmlns:a16="http://schemas.microsoft.com/office/drawing/2014/main" id="{9D96A30D-6B95-3945-BCFC-6ABA1C39A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0153" y="5061773"/>
            <a:ext cx="140071" cy="87889"/>
          </a:xfrm>
          <a:custGeom>
            <a:avLst/>
            <a:gdLst>
              <a:gd name="T0" fmla="*/ 3935 w 224"/>
              <a:gd name="T1" fmla="*/ 0 h 139"/>
              <a:gd name="T2" fmla="*/ 3935 w 224"/>
              <a:gd name="T3" fmla="*/ 0 h 139"/>
              <a:gd name="T4" fmla="*/ 0 w 224"/>
              <a:gd name="T5" fmla="*/ 5305 h 139"/>
              <a:gd name="T6" fmla="*/ 142961 w 224"/>
              <a:gd name="T7" fmla="*/ 91507 h 139"/>
              <a:gd name="T8" fmla="*/ 146240 w 224"/>
              <a:gd name="T9" fmla="*/ 86865 h 139"/>
              <a:gd name="T10" fmla="*/ 3935 w 224"/>
              <a:gd name="T11" fmla="*/ 0 h 13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4" h="139">
                <a:moveTo>
                  <a:pt x="6" y="0"/>
                </a:moveTo>
                <a:lnTo>
                  <a:pt x="6" y="0"/>
                </a:lnTo>
                <a:cubicBezTo>
                  <a:pt x="4" y="3"/>
                  <a:pt x="2" y="5"/>
                  <a:pt x="0" y="8"/>
                </a:cubicBezTo>
                <a:lnTo>
                  <a:pt x="218" y="138"/>
                </a:lnTo>
                <a:lnTo>
                  <a:pt x="223" y="131"/>
                </a:lnTo>
                <a:lnTo>
                  <a:pt x="6" y="0"/>
                </a:lnTo>
              </a:path>
            </a:pathLst>
          </a:custGeom>
          <a:solidFill>
            <a:srgbClr val="43459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68" name="Freeform 141">
            <a:extLst>
              <a:ext uri="{FF2B5EF4-FFF2-40B4-BE49-F238E27FC236}">
                <a16:creationId xmlns:a16="http://schemas.microsoft.com/office/drawing/2014/main" id="{2387EE49-63BF-A44F-8184-E49AA7C73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1560" y="5053535"/>
            <a:ext cx="76901" cy="38451"/>
          </a:xfrm>
          <a:custGeom>
            <a:avLst/>
            <a:gdLst>
              <a:gd name="T0" fmla="*/ 29267 w 124"/>
              <a:gd name="T1" fmla="*/ 39023 h 62"/>
              <a:gd name="T2" fmla="*/ 29267 w 124"/>
              <a:gd name="T3" fmla="*/ 39023 h 62"/>
              <a:gd name="T4" fmla="*/ 70892 w 124"/>
              <a:gd name="T5" fmla="*/ 26666 h 62"/>
              <a:gd name="T6" fmla="*/ 70892 w 124"/>
              <a:gd name="T7" fmla="*/ 26666 h 62"/>
              <a:gd name="T8" fmla="*/ 76095 w 124"/>
              <a:gd name="T9" fmla="*/ 7805 h 62"/>
              <a:gd name="T10" fmla="*/ 76095 w 124"/>
              <a:gd name="T11" fmla="*/ 7805 h 62"/>
              <a:gd name="T12" fmla="*/ 60486 w 124"/>
              <a:gd name="T13" fmla="*/ 1951 h 62"/>
              <a:gd name="T14" fmla="*/ 24064 w 124"/>
              <a:gd name="T15" fmla="*/ 12357 h 62"/>
              <a:gd name="T16" fmla="*/ 0 w 124"/>
              <a:gd name="T17" fmla="*/ 5853 h 62"/>
              <a:gd name="T18" fmla="*/ 0 w 124"/>
              <a:gd name="T19" fmla="*/ 5853 h 62"/>
              <a:gd name="T20" fmla="*/ 29267 w 124"/>
              <a:gd name="T21" fmla="*/ 39023 h 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24" h="62">
                <a:moveTo>
                  <a:pt x="45" y="60"/>
                </a:moveTo>
                <a:lnTo>
                  <a:pt x="45" y="60"/>
                </a:lnTo>
                <a:cubicBezTo>
                  <a:pt x="98" y="61"/>
                  <a:pt x="109" y="41"/>
                  <a:pt x="109" y="41"/>
                </a:cubicBezTo>
                <a:cubicBezTo>
                  <a:pt x="120" y="35"/>
                  <a:pt x="123" y="22"/>
                  <a:pt x="117" y="12"/>
                </a:cubicBezTo>
                <a:cubicBezTo>
                  <a:pt x="112" y="3"/>
                  <a:pt x="102" y="0"/>
                  <a:pt x="93" y="3"/>
                </a:cubicBezTo>
                <a:lnTo>
                  <a:pt x="37" y="19"/>
                </a:lnTo>
                <a:lnTo>
                  <a:pt x="0" y="9"/>
                </a:lnTo>
                <a:cubicBezTo>
                  <a:pt x="0" y="24"/>
                  <a:pt x="8" y="59"/>
                  <a:pt x="45" y="60"/>
                </a:cubicBezTo>
              </a:path>
            </a:pathLst>
          </a:custGeom>
          <a:solidFill>
            <a:srgbClr val="434595">
              <a:alpha val="5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B901A71D-B301-C948-9E3F-527B398A1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114" y="5057409"/>
            <a:ext cx="39885" cy="25719"/>
          </a:xfrm>
          <a:custGeom>
            <a:avLst/>
            <a:gdLst>
              <a:gd name="connsiteX0" fmla="*/ 38707 w 79769"/>
              <a:gd name="connsiteY0" fmla="*/ 6945 h 51437"/>
              <a:gd name="connsiteX1" fmla="*/ 52134 w 79769"/>
              <a:gd name="connsiteY1" fmla="*/ 45258 h 51437"/>
              <a:gd name="connsiteX2" fmla="*/ 44810 w 79769"/>
              <a:gd name="connsiteY2" fmla="*/ 51437 h 51437"/>
              <a:gd name="connsiteX3" fmla="*/ 42369 w 79769"/>
              <a:gd name="connsiteY3" fmla="*/ 50201 h 51437"/>
              <a:gd name="connsiteX4" fmla="*/ 39927 w 79769"/>
              <a:gd name="connsiteY4" fmla="*/ 45258 h 51437"/>
              <a:gd name="connsiteX5" fmla="*/ 30162 w 79769"/>
              <a:gd name="connsiteY5" fmla="*/ 15596 h 51437"/>
              <a:gd name="connsiteX6" fmla="*/ 38707 w 79769"/>
              <a:gd name="connsiteY6" fmla="*/ 6945 h 51437"/>
              <a:gd name="connsiteX7" fmla="*/ 9878 w 79769"/>
              <a:gd name="connsiteY7" fmla="*/ 5612 h 51437"/>
              <a:gd name="connsiteX8" fmla="*/ 24379 w 79769"/>
              <a:gd name="connsiteY8" fmla="*/ 41243 h 51437"/>
              <a:gd name="connsiteX9" fmla="*/ 17787 w 79769"/>
              <a:gd name="connsiteY9" fmla="*/ 45993 h 51437"/>
              <a:gd name="connsiteX10" fmla="*/ 15151 w 79769"/>
              <a:gd name="connsiteY10" fmla="*/ 45993 h 51437"/>
              <a:gd name="connsiteX11" fmla="*/ 11196 w 79769"/>
              <a:gd name="connsiteY11" fmla="*/ 40055 h 51437"/>
              <a:gd name="connsiteX12" fmla="*/ 1968 w 79769"/>
              <a:gd name="connsiteY12" fmla="*/ 12738 h 51437"/>
              <a:gd name="connsiteX13" fmla="*/ 9878 w 79769"/>
              <a:gd name="connsiteY13" fmla="*/ 5612 h 51437"/>
              <a:gd name="connsiteX14" fmla="*/ 52564 w 79769"/>
              <a:gd name="connsiteY14" fmla="*/ 752 h 51437"/>
              <a:gd name="connsiteX15" fmla="*/ 63417 w 79769"/>
              <a:gd name="connsiteY15" fmla="*/ 1544 h 51437"/>
              <a:gd name="connsiteX16" fmla="*/ 79542 w 79769"/>
              <a:gd name="connsiteY16" fmla="*/ 40843 h 51437"/>
              <a:gd name="connsiteX17" fmla="*/ 72100 w 79769"/>
              <a:gd name="connsiteY17" fmla="*/ 45913 h 51437"/>
              <a:gd name="connsiteX18" fmla="*/ 70859 w 79769"/>
              <a:gd name="connsiteY18" fmla="*/ 45913 h 51437"/>
              <a:gd name="connsiteX19" fmla="*/ 67138 w 79769"/>
              <a:gd name="connsiteY19" fmla="*/ 39575 h 51437"/>
              <a:gd name="connsiteX20" fmla="*/ 51013 w 79769"/>
              <a:gd name="connsiteY20" fmla="*/ 6615 h 51437"/>
              <a:gd name="connsiteX21" fmla="*/ 52564 w 79769"/>
              <a:gd name="connsiteY21" fmla="*/ 752 h 5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9769" h="51437">
                <a:moveTo>
                  <a:pt x="38707" y="6945"/>
                </a:moveTo>
                <a:cubicBezTo>
                  <a:pt x="43589" y="10652"/>
                  <a:pt x="54575" y="15596"/>
                  <a:pt x="52134" y="45258"/>
                </a:cubicBezTo>
                <a:cubicBezTo>
                  <a:pt x="50913" y="48965"/>
                  <a:pt x="48472" y="51437"/>
                  <a:pt x="44810" y="51437"/>
                </a:cubicBezTo>
                <a:cubicBezTo>
                  <a:pt x="43589" y="51437"/>
                  <a:pt x="43589" y="51437"/>
                  <a:pt x="42369" y="50201"/>
                </a:cubicBezTo>
                <a:cubicBezTo>
                  <a:pt x="41148" y="50201"/>
                  <a:pt x="39927" y="46493"/>
                  <a:pt x="39927" y="45258"/>
                </a:cubicBezTo>
                <a:cubicBezTo>
                  <a:pt x="42369" y="21775"/>
                  <a:pt x="31383" y="16832"/>
                  <a:pt x="30162" y="15596"/>
                </a:cubicBezTo>
                <a:cubicBezTo>
                  <a:pt x="22838" y="8181"/>
                  <a:pt x="32603" y="3237"/>
                  <a:pt x="38707" y="6945"/>
                </a:cubicBezTo>
                <a:close/>
                <a:moveTo>
                  <a:pt x="9878" y="5612"/>
                </a:moveTo>
                <a:cubicBezTo>
                  <a:pt x="13832" y="7988"/>
                  <a:pt x="27016" y="11551"/>
                  <a:pt x="24379" y="41243"/>
                </a:cubicBezTo>
                <a:cubicBezTo>
                  <a:pt x="24379" y="44806"/>
                  <a:pt x="21742" y="45993"/>
                  <a:pt x="17787" y="45993"/>
                </a:cubicBezTo>
                <a:cubicBezTo>
                  <a:pt x="16469" y="45993"/>
                  <a:pt x="15151" y="45993"/>
                  <a:pt x="15151" y="45993"/>
                </a:cubicBezTo>
                <a:cubicBezTo>
                  <a:pt x="13832" y="44806"/>
                  <a:pt x="11196" y="42430"/>
                  <a:pt x="11196" y="40055"/>
                </a:cubicBezTo>
                <a:cubicBezTo>
                  <a:pt x="13832" y="18677"/>
                  <a:pt x="3286" y="12738"/>
                  <a:pt x="1968" y="12738"/>
                </a:cubicBezTo>
                <a:cubicBezTo>
                  <a:pt x="-4624" y="5612"/>
                  <a:pt x="7241" y="3237"/>
                  <a:pt x="9878" y="5612"/>
                </a:cubicBezTo>
                <a:close/>
                <a:moveTo>
                  <a:pt x="52564" y="752"/>
                </a:moveTo>
                <a:cubicBezTo>
                  <a:pt x="55665" y="-357"/>
                  <a:pt x="60316" y="-357"/>
                  <a:pt x="63417" y="1544"/>
                </a:cubicBezTo>
                <a:cubicBezTo>
                  <a:pt x="63417" y="2812"/>
                  <a:pt x="82023" y="9150"/>
                  <a:pt x="79542" y="40843"/>
                </a:cubicBezTo>
                <a:cubicBezTo>
                  <a:pt x="78301" y="43378"/>
                  <a:pt x="77061" y="45913"/>
                  <a:pt x="72100" y="45913"/>
                </a:cubicBezTo>
                <a:lnTo>
                  <a:pt x="70859" y="45913"/>
                </a:lnTo>
                <a:cubicBezTo>
                  <a:pt x="69619" y="43378"/>
                  <a:pt x="67138" y="40843"/>
                  <a:pt x="67138" y="39575"/>
                </a:cubicBezTo>
                <a:cubicBezTo>
                  <a:pt x="69619" y="16756"/>
                  <a:pt x="53494" y="9150"/>
                  <a:pt x="51013" y="6615"/>
                </a:cubicBezTo>
                <a:cubicBezTo>
                  <a:pt x="47912" y="4080"/>
                  <a:pt x="49463" y="1861"/>
                  <a:pt x="52564" y="752"/>
                </a:cubicBezTo>
                <a:close/>
              </a:path>
            </a:pathLst>
          </a:custGeom>
          <a:solidFill>
            <a:srgbClr val="43459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70" name="Freeform 145">
            <a:extLst>
              <a:ext uri="{FF2B5EF4-FFF2-40B4-BE49-F238E27FC236}">
                <a16:creationId xmlns:a16="http://schemas.microsoft.com/office/drawing/2014/main" id="{1FD9F5AD-DDAC-0B4E-8622-9A2689897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629" y="4465779"/>
            <a:ext cx="63170" cy="79649"/>
          </a:xfrm>
          <a:custGeom>
            <a:avLst/>
            <a:gdLst>
              <a:gd name="T0" fmla="*/ 65605 w 103"/>
              <a:gd name="T1" fmla="*/ 61682 h 130"/>
              <a:gd name="T2" fmla="*/ 28300 w 103"/>
              <a:gd name="T3" fmla="*/ 82885 h 130"/>
              <a:gd name="T4" fmla="*/ 0 w 103"/>
              <a:gd name="T5" fmla="*/ 28271 h 130"/>
              <a:gd name="T6" fmla="*/ 30230 w 103"/>
              <a:gd name="T7" fmla="*/ 0 h 130"/>
              <a:gd name="T8" fmla="*/ 65605 w 103"/>
              <a:gd name="T9" fmla="*/ 61682 h 1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3" h="130">
                <a:moveTo>
                  <a:pt x="102" y="96"/>
                </a:moveTo>
                <a:lnTo>
                  <a:pt x="44" y="129"/>
                </a:lnTo>
                <a:lnTo>
                  <a:pt x="0" y="44"/>
                </a:lnTo>
                <a:lnTo>
                  <a:pt x="47" y="0"/>
                </a:lnTo>
                <a:lnTo>
                  <a:pt x="102" y="96"/>
                </a:ln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71" name="Freeform 146">
            <a:extLst>
              <a:ext uri="{FF2B5EF4-FFF2-40B4-BE49-F238E27FC236}">
                <a16:creationId xmlns:a16="http://schemas.microsoft.com/office/drawing/2014/main" id="{84ABF9A9-B28D-2248-A35F-DD11F5961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629" y="4465779"/>
            <a:ext cx="38451" cy="49437"/>
          </a:xfrm>
          <a:custGeom>
            <a:avLst/>
            <a:gdLst>
              <a:gd name="T0" fmla="*/ 39663 w 61"/>
              <a:gd name="T1" fmla="*/ 15952 h 78"/>
              <a:gd name="T2" fmla="*/ 31069 w 61"/>
              <a:gd name="T3" fmla="*/ 0 h 78"/>
              <a:gd name="T4" fmla="*/ 0 w 61"/>
              <a:gd name="T5" fmla="*/ 29246 h 78"/>
              <a:gd name="T6" fmla="*/ 11238 w 61"/>
              <a:gd name="T7" fmla="*/ 51180 h 78"/>
              <a:gd name="T8" fmla="*/ 11238 w 61"/>
              <a:gd name="T9" fmla="*/ 51180 h 78"/>
              <a:gd name="T10" fmla="*/ 39663 w 61"/>
              <a:gd name="T11" fmla="*/ 15952 h 7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1" h="78">
                <a:moveTo>
                  <a:pt x="60" y="24"/>
                </a:moveTo>
                <a:lnTo>
                  <a:pt x="47" y="0"/>
                </a:lnTo>
                <a:lnTo>
                  <a:pt x="0" y="44"/>
                </a:lnTo>
                <a:lnTo>
                  <a:pt x="17" y="77"/>
                </a:lnTo>
                <a:cubicBezTo>
                  <a:pt x="28" y="71"/>
                  <a:pt x="49" y="54"/>
                  <a:pt x="60" y="24"/>
                </a:cubicBezTo>
              </a:path>
            </a:pathLst>
          </a:custGeom>
          <a:solidFill>
            <a:srgbClr val="E060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72" name="Freeform 147">
            <a:extLst>
              <a:ext uri="{FF2B5EF4-FFF2-40B4-BE49-F238E27FC236}">
                <a16:creationId xmlns:a16="http://schemas.microsoft.com/office/drawing/2014/main" id="{D29B36E3-5496-2146-9A06-088775F9B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7756" y="4366904"/>
            <a:ext cx="140071" cy="159299"/>
          </a:xfrm>
          <a:custGeom>
            <a:avLst/>
            <a:gdLst>
              <a:gd name="T0" fmla="*/ 139096 w 226"/>
              <a:gd name="T1" fmla="*/ 55686 h 255"/>
              <a:gd name="T2" fmla="*/ 139096 w 226"/>
              <a:gd name="T3" fmla="*/ 55686 h 255"/>
              <a:gd name="T4" fmla="*/ 72798 w 226"/>
              <a:gd name="T5" fmla="*/ 161817 h 255"/>
              <a:gd name="T6" fmla="*/ 72798 w 226"/>
              <a:gd name="T7" fmla="*/ 161817 h 255"/>
              <a:gd name="T8" fmla="*/ 33799 w 226"/>
              <a:gd name="T9" fmla="*/ 132991 h 255"/>
              <a:gd name="T10" fmla="*/ 33799 w 226"/>
              <a:gd name="T11" fmla="*/ 132991 h 255"/>
              <a:gd name="T12" fmla="*/ 29249 w 226"/>
              <a:gd name="T13" fmla="*/ 130371 h 255"/>
              <a:gd name="T14" fmla="*/ 29249 w 226"/>
              <a:gd name="T15" fmla="*/ 130371 h 255"/>
              <a:gd name="T16" fmla="*/ 21449 w 226"/>
              <a:gd name="T17" fmla="*/ 96959 h 255"/>
              <a:gd name="T18" fmla="*/ 21449 w 226"/>
              <a:gd name="T19" fmla="*/ 96959 h 255"/>
              <a:gd name="T20" fmla="*/ 75398 w 226"/>
              <a:gd name="T21" fmla="*/ 0 h 255"/>
              <a:gd name="T22" fmla="*/ 75398 w 226"/>
              <a:gd name="T23" fmla="*/ 0 h 255"/>
              <a:gd name="T24" fmla="*/ 139096 w 226"/>
              <a:gd name="T25" fmla="*/ 55686 h 25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26" h="255">
                <a:moveTo>
                  <a:pt x="214" y="85"/>
                </a:moveTo>
                <a:lnTo>
                  <a:pt x="214" y="85"/>
                </a:lnTo>
                <a:cubicBezTo>
                  <a:pt x="225" y="167"/>
                  <a:pt x="153" y="254"/>
                  <a:pt x="112" y="247"/>
                </a:cubicBezTo>
                <a:cubicBezTo>
                  <a:pt x="91" y="244"/>
                  <a:pt x="80" y="232"/>
                  <a:pt x="52" y="203"/>
                </a:cubicBezTo>
                <a:cubicBezTo>
                  <a:pt x="48" y="198"/>
                  <a:pt x="45" y="199"/>
                  <a:pt x="45" y="199"/>
                </a:cubicBezTo>
                <a:cubicBezTo>
                  <a:pt x="22" y="206"/>
                  <a:pt x="43" y="180"/>
                  <a:pt x="33" y="148"/>
                </a:cubicBezTo>
                <a:cubicBezTo>
                  <a:pt x="0" y="39"/>
                  <a:pt x="67" y="0"/>
                  <a:pt x="116" y="0"/>
                </a:cubicBezTo>
                <a:cubicBezTo>
                  <a:pt x="164" y="0"/>
                  <a:pt x="205" y="17"/>
                  <a:pt x="214" y="85"/>
                </a:cubicBez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A56A5A75-D566-EA46-8ADE-55B8274B0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5221" y="4430245"/>
            <a:ext cx="26811" cy="34432"/>
          </a:xfrm>
          <a:custGeom>
            <a:avLst/>
            <a:gdLst>
              <a:gd name="connsiteX0" fmla="*/ 48274 w 53621"/>
              <a:gd name="connsiteY0" fmla="*/ 27122 h 68863"/>
              <a:gd name="connsiteX1" fmla="*/ 43613 w 53621"/>
              <a:gd name="connsiteY1" fmla="*/ 40047 h 68863"/>
              <a:gd name="connsiteX2" fmla="*/ 30841 w 53621"/>
              <a:gd name="connsiteY2" fmla="*/ 43316 h 68863"/>
              <a:gd name="connsiteX3" fmla="*/ 36009 w 53621"/>
              <a:gd name="connsiteY3" fmla="*/ 52234 h 68863"/>
              <a:gd name="connsiteX4" fmla="*/ 31126 w 53621"/>
              <a:gd name="connsiteY4" fmla="*/ 68714 h 68863"/>
              <a:gd name="connsiteX5" fmla="*/ 17700 w 53621"/>
              <a:gd name="connsiteY5" fmla="*/ 55766 h 68863"/>
              <a:gd name="connsiteX6" fmla="*/ 17852 w 53621"/>
              <a:gd name="connsiteY6" fmla="*/ 44877 h 68863"/>
              <a:gd name="connsiteX7" fmla="*/ 21211 w 53621"/>
              <a:gd name="connsiteY7" fmla="*/ 40907 h 68863"/>
              <a:gd name="connsiteX8" fmla="*/ 19143 w 53621"/>
              <a:gd name="connsiteY8" fmla="*/ 40047 h 68863"/>
              <a:gd name="connsiteX9" fmla="*/ 10987 w 53621"/>
              <a:gd name="connsiteY9" fmla="*/ 47802 h 68863"/>
              <a:gd name="connsiteX10" fmla="*/ 17978 w 53621"/>
              <a:gd name="connsiteY10" fmla="*/ 34877 h 68863"/>
              <a:gd name="connsiteX11" fmla="*/ 30796 w 53621"/>
              <a:gd name="connsiteY11" fmla="*/ 37462 h 68863"/>
              <a:gd name="connsiteX12" fmla="*/ 40117 w 53621"/>
              <a:gd name="connsiteY12" fmla="*/ 37462 h 68863"/>
              <a:gd name="connsiteX13" fmla="*/ 48274 w 53621"/>
              <a:gd name="connsiteY13" fmla="*/ 27122 h 68863"/>
              <a:gd name="connsiteX14" fmla="*/ 22233 w 53621"/>
              <a:gd name="connsiteY14" fmla="*/ 1029 h 68863"/>
              <a:gd name="connsiteX15" fmla="*/ 40543 w 53621"/>
              <a:gd name="connsiteY15" fmla="*/ 1029 h 68863"/>
              <a:gd name="connsiteX16" fmla="*/ 53621 w 53621"/>
              <a:gd name="connsiteY16" fmla="*/ 12016 h 68863"/>
              <a:gd name="connsiteX17" fmla="*/ 24849 w 53621"/>
              <a:gd name="connsiteY17" fmla="*/ 13389 h 68863"/>
              <a:gd name="connsiteX18" fmla="*/ 0 w 53621"/>
              <a:gd name="connsiteY18" fmla="*/ 25749 h 68863"/>
              <a:gd name="connsiteX19" fmla="*/ 7847 w 53621"/>
              <a:gd name="connsiteY19" fmla="*/ 9269 h 68863"/>
              <a:gd name="connsiteX20" fmla="*/ 22233 w 53621"/>
              <a:gd name="connsiteY20" fmla="*/ 1029 h 6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3621" h="68863">
                <a:moveTo>
                  <a:pt x="48274" y="27122"/>
                </a:moveTo>
                <a:cubicBezTo>
                  <a:pt x="48274" y="32292"/>
                  <a:pt x="47109" y="37462"/>
                  <a:pt x="43613" y="40047"/>
                </a:cubicBezTo>
                <a:lnTo>
                  <a:pt x="30841" y="43316"/>
                </a:lnTo>
                <a:lnTo>
                  <a:pt x="36009" y="52234"/>
                </a:lnTo>
                <a:cubicBezTo>
                  <a:pt x="37229" y="59297"/>
                  <a:pt x="36009" y="66360"/>
                  <a:pt x="31126" y="68714"/>
                </a:cubicBezTo>
                <a:cubicBezTo>
                  <a:pt x="26244" y="69891"/>
                  <a:pt x="20141" y="64005"/>
                  <a:pt x="17700" y="55766"/>
                </a:cubicBezTo>
                <a:cubicBezTo>
                  <a:pt x="17090" y="51646"/>
                  <a:pt x="17090" y="47820"/>
                  <a:pt x="17852" y="44877"/>
                </a:cubicBezTo>
                <a:lnTo>
                  <a:pt x="21211" y="40907"/>
                </a:lnTo>
                <a:lnTo>
                  <a:pt x="19143" y="40047"/>
                </a:lnTo>
                <a:cubicBezTo>
                  <a:pt x="15648" y="40047"/>
                  <a:pt x="12152" y="45217"/>
                  <a:pt x="10987" y="47802"/>
                </a:cubicBezTo>
                <a:cubicBezTo>
                  <a:pt x="10987" y="43924"/>
                  <a:pt x="12152" y="38754"/>
                  <a:pt x="17978" y="34877"/>
                </a:cubicBezTo>
                <a:cubicBezTo>
                  <a:pt x="21474" y="32292"/>
                  <a:pt x="28465" y="36169"/>
                  <a:pt x="30796" y="37462"/>
                </a:cubicBezTo>
                <a:cubicBezTo>
                  <a:pt x="34291" y="38754"/>
                  <a:pt x="37787" y="38754"/>
                  <a:pt x="40117" y="37462"/>
                </a:cubicBezTo>
                <a:cubicBezTo>
                  <a:pt x="43613" y="34877"/>
                  <a:pt x="45943" y="30999"/>
                  <a:pt x="48274" y="27122"/>
                </a:cubicBezTo>
                <a:close/>
                <a:moveTo>
                  <a:pt x="22233" y="1029"/>
                </a:moveTo>
                <a:cubicBezTo>
                  <a:pt x="28772" y="-344"/>
                  <a:pt x="35311" y="-344"/>
                  <a:pt x="40543" y="1029"/>
                </a:cubicBezTo>
                <a:cubicBezTo>
                  <a:pt x="44466" y="3776"/>
                  <a:pt x="49698" y="7896"/>
                  <a:pt x="53621" y="12016"/>
                </a:cubicBezTo>
                <a:cubicBezTo>
                  <a:pt x="43159" y="12016"/>
                  <a:pt x="34004" y="10642"/>
                  <a:pt x="24849" y="13389"/>
                </a:cubicBezTo>
                <a:cubicBezTo>
                  <a:pt x="17002" y="14762"/>
                  <a:pt x="10463" y="18882"/>
                  <a:pt x="0" y="25749"/>
                </a:cubicBezTo>
                <a:cubicBezTo>
                  <a:pt x="1308" y="20255"/>
                  <a:pt x="3923" y="13389"/>
                  <a:pt x="7847" y="9269"/>
                </a:cubicBezTo>
                <a:cubicBezTo>
                  <a:pt x="11771" y="5149"/>
                  <a:pt x="17002" y="2403"/>
                  <a:pt x="22233" y="1029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74" name="Freeform 151">
            <a:extLst>
              <a:ext uri="{FF2B5EF4-FFF2-40B4-BE49-F238E27FC236}">
                <a16:creationId xmlns:a16="http://schemas.microsoft.com/office/drawing/2014/main" id="{286CBDE0-067E-C640-A66D-B2BB793F6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433" y="4526202"/>
            <a:ext cx="170282" cy="315850"/>
          </a:xfrm>
          <a:custGeom>
            <a:avLst/>
            <a:gdLst>
              <a:gd name="T0" fmla="*/ 177930 w 275"/>
              <a:gd name="T1" fmla="*/ 304395 h 506"/>
              <a:gd name="T2" fmla="*/ 44807 w 275"/>
              <a:gd name="T3" fmla="*/ 330579 h 506"/>
              <a:gd name="T4" fmla="*/ 53249 w 275"/>
              <a:gd name="T5" fmla="*/ 208167 h 506"/>
              <a:gd name="T6" fmla="*/ 53249 w 275"/>
              <a:gd name="T7" fmla="*/ 208167 h 506"/>
              <a:gd name="T8" fmla="*/ 5195 w 275"/>
              <a:gd name="T9" fmla="*/ 178055 h 506"/>
              <a:gd name="T10" fmla="*/ 5195 w 275"/>
              <a:gd name="T11" fmla="*/ 178055 h 506"/>
              <a:gd name="T12" fmla="*/ 72081 w 275"/>
              <a:gd name="T13" fmla="*/ 21602 h 506"/>
              <a:gd name="T14" fmla="*/ 109745 w 275"/>
              <a:gd name="T15" fmla="*/ 0 h 506"/>
              <a:gd name="T16" fmla="*/ 109745 w 275"/>
              <a:gd name="T17" fmla="*/ 0 h 506"/>
              <a:gd name="T18" fmla="*/ 177930 w 275"/>
              <a:gd name="T19" fmla="*/ 127649 h 506"/>
              <a:gd name="T20" fmla="*/ 177930 w 275"/>
              <a:gd name="T21" fmla="*/ 304395 h 50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75" h="506">
                <a:moveTo>
                  <a:pt x="274" y="465"/>
                </a:moveTo>
                <a:lnTo>
                  <a:pt x="69" y="505"/>
                </a:lnTo>
                <a:lnTo>
                  <a:pt x="82" y="318"/>
                </a:lnTo>
                <a:cubicBezTo>
                  <a:pt x="82" y="318"/>
                  <a:pt x="16" y="320"/>
                  <a:pt x="8" y="272"/>
                </a:cubicBezTo>
                <a:cubicBezTo>
                  <a:pt x="0" y="220"/>
                  <a:pt x="111" y="33"/>
                  <a:pt x="111" y="33"/>
                </a:cubicBezTo>
                <a:lnTo>
                  <a:pt x="169" y="0"/>
                </a:lnTo>
                <a:cubicBezTo>
                  <a:pt x="234" y="43"/>
                  <a:pt x="274" y="116"/>
                  <a:pt x="274" y="195"/>
                </a:cubicBezTo>
                <a:lnTo>
                  <a:pt x="274" y="465"/>
                </a:lnTo>
              </a:path>
            </a:pathLst>
          </a:custGeom>
          <a:solidFill>
            <a:srgbClr val="0553A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75" name="Freeform 152">
            <a:extLst>
              <a:ext uri="{FF2B5EF4-FFF2-40B4-BE49-F238E27FC236}">
                <a16:creationId xmlns:a16="http://schemas.microsoft.com/office/drawing/2014/main" id="{8230C9EA-6171-C141-9C04-42A440DA7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1489" y="4292747"/>
            <a:ext cx="422957" cy="532826"/>
          </a:xfrm>
          <a:custGeom>
            <a:avLst/>
            <a:gdLst>
              <a:gd name="T0" fmla="*/ 0 w 680"/>
              <a:gd name="T1" fmla="*/ 120111 h 856"/>
              <a:gd name="T2" fmla="*/ 0 w 680"/>
              <a:gd name="T3" fmla="*/ 120111 h 856"/>
              <a:gd name="T4" fmla="*/ 65230 w 680"/>
              <a:gd name="T5" fmla="*/ 146223 h 856"/>
              <a:gd name="T6" fmla="*/ 65230 w 680"/>
              <a:gd name="T7" fmla="*/ 146223 h 856"/>
              <a:gd name="T8" fmla="*/ 97846 w 680"/>
              <a:gd name="T9" fmla="*/ 138389 h 856"/>
              <a:gd name="T10" fmla="*/ 97846 w 680"/>
              <a:gd name="T11" fmla="*/ 138389 h 856"/>
              <a:gd name="T12" fmla="*/ 110892 w 680"/>
              <a:gd name="T13" fmla="*/ 131209 h 856"/>
              <a:gd name="T14" fmla="*/ 110892 w 680"/>
              <a:gd name="T15" fmla="*/ 131209 h 856"/>
              <a:gd name="T16" fmla="*/ 102412 w 680"/>
              <a:gd name="T17" fmla="*/ 150139 h 856"/>
              <a:gd name="T18" fmla="*/ 102412 w 680"/>
              <a:gd name="T19" fmla="*/ 150139 h 856"/>
              <a:gd name="T20" fmla="*/ 155901 w 680"/>
              <a:gd name="T21" fmla="*/ 243487 h 856"/>
              <a:gd name="T22" fmla="*/ 155901 w 680"/>
              <a:gd name="T23" fmla="*/ 243487 h 856"/>
              <a:gd name="T24" fmla="*/ 203519 w 680"/>
              <a:gd name="T25" fmla="*/ 341404 h 856"/>
              <a:gd name="T26" fmla="*/ 203519 w 680"/>
              <a:gd name="T27" fmla="*/ 341404 h 856"/>
              <a:gd name="T28" fmla="*/ 251137 w 680"/>
              <a:gd name="T29" fmla="*/ 509168 h 856"/>
              <a:gd name="T30" fmla="*/ 251137 w 680"/>
              <a:gd name="T31" fmla="*/ 509168 h 856"/>
              <a:gd name="T32" fmla="*/ 325500 w 680"/>
              <a:gd name="T33" fmla="*/ 354459 h 856"/>
              <a:gd name="T34" fmla="*/ 325500 w 680"/>
              <a:gd name="T35" fmla="*/ 354459 h 856"/>
              <a:gd name="T36" fmla="*/ 298755 w 680"/>
              <a:gd name="T37" fmla="*/ 327042 h 856"/>
              <a:gd name="T38" fmla="*/ 298755 w 680"/>
              <a:gd name="T39" fmla="*/ 327042 h 856"/>
              <a:gd name="T40" fmla="*/ 209390 w 680"/>
              <a:gd name="T41" fmla="*/ 189959 h 856"/>
              <a:gd name="T42" fmla="*/ 209390 w 680"/>
              <a:gd name="T43" fmla="*/ 189959 h 856"/>
              <a:gd name="T44" fmla="*/ 140245 w 680"/>
              <a:gd name="T45" fmla="*/ 45695 h 856"/>
              <a:gd name="T46" fmla="*/ 140245 w 680"/>
              <a:gd name="T47" fmla="*/ 45695 h 856"/>
              <a:gd name="T48" fmla="*/ 0 w 680"/>
              <a:gd name="T49" fmla="*/ 120111 h 85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680" h="856">
                <a:moveTo>
                  <a:pt x="0" y="184"/>
                </a:moveTo>
                <a:lnTo>
                  <a:pt x="0" y="184"/>
                </a:lnTo>
                <a:cubicBezTo>
                  <a:pt x="0" y="184"/>
                  <a:pt x="30" y="219"/>
                  <a:pt x="100" y="224"/>
                </a:cubicBezTo>
                <a:cubicBezTo>
                  <a:pt x="116" y="225"/>
                  <a:pt x="149" y="227"/>
                  <a:pt x="150" y="212"/>
                </a:cubicBezTo>
                <a:cubicBezTo>
                  <a:pt x="150" y="195"/>
                  <a:pt x="163" y="188"/>
                  <a:pt x="170" y="201"/>
                </a:cubicBezTo>
                <a:cubicBezTo>
                  <a:pt x="185" y="235"/>
                  <a:pt x="157" y="230"/>
                  <a:pt x="157" y="230"/>
                </a:cubicBezTo>
                <a:cubicBezTo>
                  <a:pt x="157" y="230"/>
                  <a:pt x="136" y="271"/>
                  <a:pt x="239" y="373"/>
                </a:cubicBezTo>
                <a:cubicBezTo>
                  <a:pt x="302" y="436"/>
                  <a:pt x="266" y="491"/>
                  <a:pt x="312" y="523"/>
                </a:cubicBezTo>
                <a:cubicBezTo>
                  <a:pt x="356" y="554"/>
                  <a:pt x="299" y="730"/>
                  <a:pt x="385" y="780"/>
                </a:cubicBezTo>
                <a:cubicBezTo>
                  <a:pt x="517" y="855"/>
                  <a:pt x="679" y="672"/>
                  <a:pt x="499" y="543"/>
                </a:cubicBezTo>
                <a:cubicBezTo>
                  <a:pt x="487" y="535"/>
                  <a:pt x="456" y="523"/>
                  <a:pt x="458" y="501"/>
                </a:cubicBezTo>
                <a:cubicBezTo>
                  <a:pt x="462" y="464"/>
                  <a:pt x="507" y="365"/>
                  <a:pt x="321" y="291"/>
                </a:cubicBezTo>
                <a:cubicBezTo>
                  <a:pt x="245" y="261"/>
                  <a:pt x="346" y="119"/>
                  <a:pt x="215" y="70"/>
                </a:cubicBezTo>
                <a:cubicBezTo>
                  <a:pt x="27" y="0"/>
                  <a:pt x="0" y="184"/>
                  <a:pt x="0" y="184"/>
                </a:cubicBez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76" name="Freeform 153">
            <a:extLst>
              <a:ext uri="{FF2B5EF4-FFF2-40B4-BE49-F238E27FC236}">
                <a16:creationId xmlns:a16="http://schemas.microsoft.com/office/drawing/2014/main" id="{D44A4709-88BD-744E-B93E-1B4B2E772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11" y="4888744"/>
            <a:ext cx="332322" cy="357048"/>
          </a:xfrm>
          <a:custGeom>
            <a:avLst/>
            <a:gdLst>
              <a:gd name="T0" fmla="*/ 302916 w 535"/>
              <a:gd name="T1" fmla="*/ 1954 h 575"/>
              <a:gd name="T2" fmla="*/ 262527 w 535"/>
              <a:gd name="T3" fmla="*/ 651 h 575"/>
              <a:gd name="T4" fmla="*/ 262527 w 535"/>
              <a:gd name="T5" fmla="*/ 651 h 575"/>
              <a:gd name="T6" fmla="*/ 196081 w 535"/>
              <a:gd name="T7" fmla="*/ 35816 h 575"/>
              <a:gd name="T8" fmla="*/ 0 w 535"/>
              <a:gd name="T9" fmla="*/ 352949 h 575"/>
              <a:gd name="T10" fmla="*/ 45600 w 535"/>
              <a:gd name="T11" fmla="*/ 373788 h 575"/>
              <a:gd name="T12" fmla="*/ 45600 w 535"/>
              <a:gd name="T13" fmla="*/ 373788 h 575"/>
              <a:gd name="T14" fmla="*/ 197384 w 535"/>
              <a:gd name="T15" fmla="*/ 220756 h 575"/>
              <a:gd name="T16" fmla="*/ 197384 w 535"/>
              <a:gd name="T17" fmla="*/ 220756 h 575"/>
              <a:gd name="T18" fmla="*/ 267087 w 535"/>
              <a:gd name="T19" fmla="*/ 104192 h 575"/>
              <a:gd name="T20" fmla="*/ 267087 w 535"/>
              <a:gd name="T21" fmla="*/ 104192 h 575"/>
              <a:gd name="T22" fmla="*/ 347865 w 535"/>
              <a:gd name="T23" fmla="*/ 104843 h 575"/>
              <a:gd name="T24" fmla="*/ 302916 w 535"/>
              <a:gd name="T25" fmla="*/ 1954 h 57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35" h="575">
                <a:moveTo>
                  <a:pt x="465" y="3"/>
                </a:moveTo>
                <a:lnTo>
                  <a:pt x="403" y="1"/>
                </a:lnTo>
                <a:cubicBezTo>
                  <a:pt x="362" y="0"/>
                  <a:pt x="323" y="20"/>
                  <a:pt x="301" y="55"/>
                </a:cubicBezTo>
                <a:lnTo>
                  <a:pt x="0" y="542"/>
                </a:lnTo>
                <a:lnTo>
                  <a:pt x="70" y="574"/>
                </a:lnTo>
                <a:cubicBezTo>
                  <a:pt x="70" y="574"/>
                  <a:pt x="240" y="378"/>
                  <a:pt x="303" y="339"/>
                </a:cubicBezTo>
                <a:cubicBezTo>
                  <a:pt x="421" y="266"/>
                  <a:pt x="410" y="160"/>
                  <a:pt x="410" y="160"/>
                </a:cubicBezTo>
                <a:cubicBezTo>
                  <a:pt x="410" y="160"/>
                  <a:pt x="476" y="185"/>
                  <a:pt x="534" y="161"/>
                </a:cubicBezTo>
                <a:lnTo>
                  <a:pt x="465" y="3"/>
                </a:ln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77" name="Freeform 154">
            <a:extLst>
              <a:ext uri="{FF2B5EF4-FFF2-40B4-BE49-F238E27FC236}">
                <a16:creationId xmlns:a16="http://schemas.microsoft.com/office/drawing/2014/main" id="{8DC49AD7-10DA-E540-BDF9-4CB48CBAC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3745" y="5207340"/>
            <a:ext cx="167534" cy="76902"/>
          </a:xfrm>
          <a:custGeom>
            <a:avLst/>
            <a:gdLst>
              <a:gd name="T0" fmla="*/ 164594 w 269"/>
              <a:gd name="T1" fmla="*/ 38711 h 125"/>
              <a:gd name="T2" fmla="*/ 164594 w 269"/>
              <a:gd name="T3" fmla="*/ 38711 h 125"/>
              <a:gd name="T4" fmla="*/ 171126 w 269"/>
              <a:gd name="T5" fmla="*/ 29678 h 125"/>
              <a:gd name="T6" fmla="*/ 171126 w 269"/>
              <a:gd name="T7" fmla="*/ 29678 h 125"/>
              <a:gd name="T8" fmla="*/ 152838 w 269"/>
              <a:gd name="T9" fmla="*/ 29678 h 125"/>
              <a:gd name="T10" fmla="*/ 129324 w 269"/>
              <a:gd name="T11" fmla="*/ 23227 h 125"/>
              <a:gd name="T12" fmla="*/ 129977 w 269"/>
              <a:gd name="T13" fmla="*/ 21936 h 125"/>
              <a:gd name="T14" fmla="*/ 129977 w 269"/>
              <a:gd name="T15" fmla="*/ 21936 h 125"/>
              <a:gd name="T16" fmla="*/ 124099 w 269"/>
              <a:gd name="T17" fmla="*/ 3226 h 125"/>
              <a:gd name="T18" fmla="*/ 124099 w 269"/>
              <a:gd name="T19" fmla="*/ 3226 h 125"/>
              <a:gd name="T20" fmla="*/ 107117 w 269"/>
              <a:gd name="T21" fmla="*/ 5807 h 125"/>
              <a:gd name="T22" fmla="*/ 81644 w 269"/>
              <a:gd name="T23" fmla="*/ 33550 h 125"/>
              <a:gd name="T24" fmla="*/ 26779 w 269"/>
              <a:gd name="T25" fmla="*/ 49034 h 125"/>
              <a:gd name="T26" fmla="*/ 26779 w 269"/>
              <a:gd name="T27" fmla="*/ 49034 h 125"/>
              <a:gd name="T28" fmla="*/ 0 w 269"/>
              <a:gd name="T29" fmla="*/ 80003 h 125"/>
              <a:gd name="T30" fmla="*/ 164594 w 269"/>
              <a:gd name="T31" fmla="*/ 80003 h 125"/>
              <a:gd name="T32" fmla="*/ 164594 w 269"/>
              <a:gd name="T33" fmla="*/ 38711 h 12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69" h="125">
                <a:moveTo>
                  <a:pt x="252" y="60"/>
                </a:moveTo>
                <a:lnTo>
                  <a:pt x="252" y="60"/>
                </a:lnTo>
                <a:cubicBezTo>
                  <a:pt x="252" y="60"/>
                  <a:pt x="268" y="51"/>
                  <a:pt x="262" y="46"/>
                </a:cubicBezTo>
                <a:cubicBezTo>
                  <a:pt x="247" y="31"/>
                  <a:pt x="234" y="46"/>
                  <a:pt x="234" y="46"/>
                </a:cubicBezTo>
                <a:lnTo>
                  <a:pt x="198" y="36"/>
                </a:lnTo>
                <a:lnTo>
                  <a:pt x="199" y="34"/>
                </a:lnTo>
                <a:cubicBezTo>
                  <a:pt x="205" y="24"/>
                  <a:pt x="201" y="10"/>
                  <a:pt x="190" y="5"/>
                </a:cubicBezTo>
                <a:cubicBezTo>
                  <a:pt x="182" y="0"/>
                  <a:pt x="171" y="2"/>
                  <a:pt x="164" y="9"/>
                </a:cubicBezTo>
                <a:lnTo>
                  <a:pt x="125" y="52"/>
                </a:lnTo>
                <a:lnTo>
                  <a:pt x="41" y="76"/>
                </a:lnTo>
                <a:cubicBezTo>
                  <a:pt x="19" y="83"/>
                  <a:pt x="2" y="102"/>
                  <a:pt x="0" y="124"/>
                </a:cubicBezTo>
                <a:lnTo>
                  <a:pt x="252" y="124"/>
                </a:lnTo>
                <a:lnTo>
                  <a:pt x="252" y="60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78" name="Freeform 155">
            <a:extLst>
              <a:ext uri="{FF2B5EF4-FFF2-40B4-BE49-F238E27FC236}">
                <a16:creationId xmlns:a16="http://schemas.microsoft.com/office/drawing/2014/main" id="{D7640D71-19AB-0745-9B8A-D1C0C15F0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997" y="5286988"/>
            <a:ext cx="159296" cy="5494"/>
          </a:xfrm>
          <a:custGeom>
            <a:avLst/>
            <a:gdLst>
              <a:gd name="T0" fmla="*/ 1310 w 255"/>
              <a:gd name="T1" fmla="*/ 0 h 10"/>
              <a:gd name="T2" fmla="*/ 1310 w 255"/>
              <a:gd name="T3" fmla="*/ 0 h 10"/>
              <a:gd name="T4" fmla="*/ 0 w 255"/>
              <a:gd name="T5" fmla="*/ 5185 h 10"/>
              <a:gd name="T6" fmla="*/ 166403 w 255"/>
              <a:gd name="T7" fmla="*/ 5185 h 10"/>
              <a:gd name="T8" fmla="*/ 166403 w 255"/>
              <a:gd name="T9" fmla="*/ 0 h 10"/>
              <a:gd name="T10" fmla="*/ 1310 w 255"/>
              <a:gd name="T11" fmla="*/ 0 h 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5" h="10">
                <a:moveTo>
                  <a:pt x="2" y="0"/>
                </a:moveTo>
                <a:lnTo>
                  <a:pt x="2" y="0"/>
                </a:lnTo>
                <a:cubicBezTo>
                  <a:pt x="1" y="3"/>
                  <a:pt x="0" y="6"/>
                  <a:pt x="0" y="9"/>
                </a:cubicBezTo>
                <a:lnTo>
                  <a:pt x="254" y="9"/>
                </a:lnTo>
                <a:lnTo>
                  <a:pt x="254" y="0"/>
                </a:lnTo>
                <a:lnTo>
                  <a:pt x="2" y="0"/>
                </a:lnTo>
              </a:path>
            </a:pathLst>
          </a:custGeom>
          <a:solidFill>
            <a:srgbClr val="43459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79" name="Freeform 156">
            <a:extLst>
              <a:ext uri="{FF2B5EF4-FFF2-40B4-BE49-F238E27FC236}">
                <a16:creationId xmlns:a16="http://schemas.microsoft.com/office/drawing/2014/main" id="{C4C95B12-73FF-C749-AE65-DB5A1CE9F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674" y="5207340"/>
            <a:ext cx="74154" cy="63169"/>
          </a:xfrm>
          <a:custGeom>
            <a:avLst/>
            <a:gdLst>
              <a:gd name="T0" fmla="*/ 41875 w 117"/>
              <a:gd name="T1" fmla="*/ 53906 h 102"/>
              <a:gd name="T2" fmla="*/ 41875 w 117"/>
              <a:gd name="T3" fmla="*/ 53906 h 102"/>
              <a:gd name="T4" fmla="*/ 73114 w 117"/>
              <a:gd name="T5" fmla="*/ 22082 h 102"/>
              <a:gd name="T6" fmla="*/ 73114 w 117"/>
              <a:gd name="T7" fmla="*/ 22082 h 102"/>
              <a:gd name="T8" fmla="*/ 67132 w 117"/>
              <a:gd name="T9" fmla="*/ 3247 h 102"/>
              <a:gd name="T10" fmla="*/ 67132 w 117"/>
              <a:gd name="T11" fmla="*/ 3247 h 102"/>
              <a:gd name="T12" fmla="*/ 49851 w 117"/>
              <a:gd name="T13" fmla="*/ 5845 h 102"/>
              <a:gd name="T14" fmla="*/ 23928 w 117"/>
              <a:gd name="T15" fmla="*/ 33772 h 102"/>
              <a:gd name="T16" fmla="*/ 0 w 117"/>
              <a:gd name="T17" fmla="*/ 40267 h 102"/>
              <a:gd name="T18" fmla="*/ 0 w 117"/>
              <a:gd name="T19" fmla="*/ 40267 h 102"/>
              <a:gd name="T20" fmla="*/ 41875 w 117"/>
              <a:gd name="T21" fmla="*/ 53906 h 10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7" h="102">
                <a:moveTo>
                  <a:pt x="63" y="83"/>
                </a:moveTo>
                <a:lnTo>
                  <a:pt x="63" y="83"/>
                </a:lnTo>
                <a:cubicBezTo>
                  <a:pt x="110" y="57"/>
                  <a:pt x="110" y="34"/>
                  <a:pt x="110" y="34"/>
                </a:cubicBezTo>
                <a:cubicBezTo>
                  <a:pt x="116" y="24"/>
                  <a:pt x="112" y="10"/>
                  <a:pt x="101" y="5"/>
                </a:cubicBezTo>
                <a:cubicBezTo>
                  <a:pt x="93" y="0"/>
                  <a:pt x="82" y="2"/>
                  <a:pt x="75" y="9"/>
                </a:cubicBezTo>
                <a:lnTo>
                  <a:pt x="36" y="52"/>
                </a:lnTo>
                <a:lnTo>
                  <a:pt x="0" y="62"/>
                </a:lnTo>
                <a:cubicBezTo>
                  <a:pt x="7" y="75"/>
                  <a:pt x="32" y="101"/>
                  <a:pt x="63" y="83"/>
                </a:cubicBezTo>
              </a:path>
            </a:pathLst>
          </a:custGeom>
          <a:solidFill>
            <a:srgbClr val="434595">
              <a:alpha val="5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DC9C0C1B-9BFE-7A4C-9F1B-2CF7907EC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9194" y="5226123"/>
            <a:ext cx="43347" cy="32758"/>
          </a:xfrm>
          <a:custGeom>
            <a:avLst/>
            <a:gdLst>
              <a:gd name="connsiteX0" fmla="*/ 6422 w 86693"/>
              <a:gd name="connsiteY0" fmla="*/ 30912 h 65516"/>
              <a:gd name="connsiteX1" fmla="*/ 36938 w 86693"/>
              <a:gd name="connsiteY1" fmla="*/ 56545 h 65516"/>
              <a:gd name="connsiteX2" fmla="*/ 34496 w 86693"/>
              <a:gd name="connsiteY2" fmla="*/ 65516 h 65516"/>
              <a:gd name="connsiteX3" fmla="*/ 32055 w 86693"/>
              <a:gd name="connsiteY3" fmla="*/ 65516 h 65516"/>
              <a:gd name="connsiteX4" fmla="*/ 25952 w 86693"/>
              <a:gd name="connsiteY4" fmla="*/ 61671 h 65516"/>
              <a:gd name="connsiteX5" fmla="*/ 3980 w 86693"/>
              <a:gd name="connsiteY5" fmla="*/ 41165 h 65516"/>
              <a:gd name="connsiteX6" fmla="*/ 6422 w 86693"/>
              <a:gd name="connsiteY6" fmla="*/ 30912 h 65516"/>
              <a:gd name="connsiteX7" fmla="*/ 31719 w 86693"/>
              <a:gd name="connsiteY7" fmla="*/ 13110 h 65516"/>
              <a:gd name="connsiteX8" fmla="*/ 64245 w 86693"/>
              <a:gd name="connsiteY8" fmla="*/ 40400 h 65516"/>
              <a:gd name="connsiteX9" fmla="*/ 61643 w 86693"/>
              <a:gd name="connsiteY9" fmla="*/ 47842 h 65516"/>
              <a:gd name="connsiteX10" fmla="*/ 59041 w 86693"/>
              <a:gd name="connsiteY10" fmla="*/ 49083 h 65516"/>
              <a:gd name="connsiteX11" fmla="*/ 52536 w 86693"/>
              <a:gd name="connsiteY11" fmla="*/ 45361 h 65516"/>
              <a:gd name="connsiteX12" fmla="*/ 29117 w 86693"/>
              <a:gd name="connsiteY12" fmla="*/ 24274 h 65516"/>
              <a:gd name="connsiteX13" fmla="*/ 31719 w 86693"/>
              <a:gd name="connsiteY13" fmla="*/ 13110 h 65516"/>
              <a:gd name="connsiteX14" fmla="*/ 49584 w 86693"/>
              <a:gd name="connsiteY14" fmla="*/ 352 h 65516"/>
              <a:gd name="connsiteX15" fmla="*/ 86203 w 86693"/>
              <a:gd name="connsiteY15" fmla="*/ 22677 h 65516"/>
              <a:gd name="connsiteX16" fmla="*/ 82280 w 86693"/>
              <a:gd name="connsiteY16" fmla="*/ 31359 h 65516"/>
              <a:gd name="connsiteX17" fmla="*/ 79664 w 86693"/>
              <a:gd name="connsiteY17" fmla="*/ 32600 h 65516"/>
              <a:gd name="connsiteX18" fmla="*/ 74433 w 86693"/>
              <a:gd name="connsiteY18" fmla="*/ 28879 h 65516"/>
              <a:gd name="connsiteX19" fmla="*/ 41737 w 86693"/>
              <a:gd name="connsiteY19" fmla="*/ 10274 h 65516"/>
              <a:gd name="connsiteX20" fmla="*/ 49584 w 86693"/>
              <a:gd name="connsiteY20" fmla="*/ 352 h 6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6693" h="65516">
                <a:moveTo>
                  <a:pt x="6422" y="30912"/>
                </a:moveTo>
                <a:cubicBezTo>
                  <a:pt x="10084" y="30912"/>
                  <a:pt x="24731" y="28349"/>
                  <a:pt x="36938" y="56545"/>
                </a:cubicBezTo>
                <a:cubicBezTo>
                  <a:pt x="38158" y="60390"/>
                  <a:pt x="38158" y="62953"/>
                  <a:pt x="34496" y="65516"/>
                </a:cubicBezTo>
                <a:cubicBezTo>
                  <a:pt x="34496" y="65516"/>
                  <a:pt x="33276" y="65516"/>
                  <a:pt x="32055" y="65516"/>
                </a:cubicBezTo>
                <a:cubicBezTo>
                  <a:pt x="29614" y="65516"/>
                  <a:pt x="28393" y="64235"/>
                  <a:pt x="25952" y="61671"/>
                </a:cubicBezTo>
                <a:cubicBezTo>
                  <a:pt x="16187" y="41165"/>
                  <a:pt x="5201" y="41165"/>
                  <a:pt x="3980" y="41165"/>
                </a:cubicBezTo>
                <a:cubicBezTo>
                  <a:pt x="-4564" y="38602"/>
                  <a:pt x="2760" y="30912"/>
                  <a:pt x="6422" y="30912"/>
                </a:cubicBezTo>
                <a:close/>
                <a:moveTo>
                  <a:pt x="31719" y="13110"/>
                </a:moveTo>
                <a:cubicBezTo>
                  <a:pt x="38224" y="13110"/>
                  <a:pt x="49934" y="11870"/>
                  <a:pt x="64245" y="40400"/>
                </a:cubicBezTo>
                <a:cubicBezTo>
                  <a:pt x="65546" y="42880"/>
                  <a:pt x="64245" y="46602"/>
                  <a:pt x="61643" y="47842"/>
                </a:cubicBezTo>
                <a:cubicBezTo>
                  <a:pt x="60342" y="49083"/>
                  <a:pt x="60342" y="49083"/>
                  <a:pt x="59041" y="49083"/>
                </a:cubicBezTo>
                <a:cubicBezTo>
                  <a:pt x="56439" y="49083"/>
                  <a:pt x="53837" y="46602"/>
                  <a:pt x="52536" y="45361"/>
                </a:cubicBezTo>
                <a:cubicBezTo>
                  <a:pt x="42128" y="25515"/>
                  <a:pt x="29117" y="24274"/>
                  <a:pt x="29117" y="24274"/>
                </a:cubicBezTo>
                <a:cubicBezTo>
                  <a:pt x="17408" y="23034"/>
                  <a:pt x="23913" y="13110"/>
                  <a:pt x="31719" y="13110"/>
                </a:cubicBezTo>
                <a:close/>
                <a:moveTo>
                  <a:pt x="49584" y="352"/>
                </a:moveTo>
                <a:cubicBezTo>
                  <a:pt x="50892" y="352"/>
                  <a:pt x="71817" y="-4609"/>
                  <a:pt x="86203" y="22677"/>
                </a:cubicBezTo>
                <a:cubicBezTo>
                  <a:pt x="87511" y="26398"/>
                  <a:pt x="86203" y="30119"/>
                  <a:pt x="82280" y="31359"/>
                </a:cubicBezTo>
                <a:cubicBezTo>
                  <a:pt x="80972" y="31359"/>
                  <a:pt x="80972" y="32600"/>
                  <a:pt x="79664" y="32600"/>
                </a:cubicBezTo>
                <a:cubicBezTo>
                  <a:pt x="78356" y="32600"/>
                  <a:pt x="74433" y="30119"/>
                  <a:pt x="74433" y="28879"/>
                </a:cubicBezTo>
                <a:cubicBezTo>
                  <a:pt x="63970" y="9034"/>
                  <a:pt x="44353" y="10274"/>
                  <a:pt x="41737" y="10274"/>
                </a:cubicBezTo>
                <a:cubicBezTo>
                  <a:pt x="33890" y="7794"/>
                  <a:pt x="43045" y="352"/>
                  <a:pt x="49584" y="352"/>
                </a:cubicBezTo>
                <a:close/>
              </a:path>
            </a:pathLst>
          </a:custGeom>
          <a:solidFill>
            <a:srgbClr val="43459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81" name="Freeform 160">
            <a:extLst>
              <a:ext uri="{FF2B5EF4-FFF2-40B4-BE49-F238E27FC236}">
                <a16:creationId xmlns:a16="http://schemas.microsoft.com/office/drawing/2014/main" id="{75DFD1A6-EC1F-304C-AA76-2951B900C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5152" y="4809093"/>
            <a:ext cx="93380" cy="35706"/>
          </a:xfrm>
          <a:custGeom>
            <a:avLst/>
            <a:gdLst>
              <a:gd name="T0" fmla="*/ 86333 w 152"/>
              <a:gd name="T1" fmla="*/ 10030 h 56"/>
              <a:gd name="T2" fmla="*/ 86333 w 152"/>
              <a:gd name="T3" fmla="*/ 10030 h 56"/>
              <a:gd name="T4" fmla="*/ 54119 w 152"/>
              <a:gd name="T5" fmla="*/ 2006 h 56"/>
              <a:gd name="T6" fmla="*/ 54119 w 152"/>
              <a:gd name="T7" fmla="*/ 2006 h 56"/>
              <a:gd name="T8" fmla="*/ 12241 w 152"/>
              <a:gd name="T9" fmla="*/ 21397 h 56"/>
              <a:gd name="T10" fmla="*/ 0 w 152"/>
              <a:gd name="T11" fmla="*/ 36776 h 56"/>
              <a:gd name="T12" fmla="*/ 20617 w 152"/>
              <a:gd name="T13" fmla="*/ 36776 h 56"/>
              <a:gd name="T14" fmla="*/ 26415 w 152"/>
              <a:gd name="T15" fmla="*/ 29421 h 56"/>
              <a:gd name="T16" fmla="*/ 46388 w 152"/>
              <a:gd name="T17" fmla="*/ 26078 h 56"/>
              <a:gd name="T18" fmla="*/ 46388 w 152"/>
              <a:gd name="T19" fmla="*/ 26078 h 56"/>
              <a:gd name="T20" fmla="*/ 61206 w 152"/>
              <a:gd name="T21" fmla="*/ 36776 h 56"/>
              <a:gd name="T22" fmla="*/ 97286 w 152"/>
              <a:gd name="T23" fmla="*/ 36776 h 56"/>
              <a:gd name="T24" fmla="*/ 86333 w 152"/>
              <a:gd name="T25" fmla="*/ 10030 h 5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52" h="56">
                <a:moveTo>
                  <a:pt x="134" y="15"/>
                </a:moveTo>
                <a:lnTo>
                  <a:pt x="134" y="15"/>
                </a:lnTo>
                <a:cubicBezTo>
                  <a:pt x="134" y="15"/>
                  <a:pt x="94" y="0"/>
                  <a:pt x="84" y="3"/>
                </a:cubicBezTo>
                <a:cubicBezTo>
                  <a:pt x="76" y="5"/>
                  <a:pt x="19" y="32"/>
                  <a:pt x="19" y="32"/>
                </a:cubicBezTo>
                <a:lnTo>
                  <a:pt x="0" y="55"/>
                </a:lnTo>
                <a:lnTo>
                  <a:pt x="32" y="55"/>
                </a:lnTo>
                <a:lnTo>
                  <a:pt x="41" y="44"/>
                </a:lnTo>
                <a:lnTo>
                  <a:pt x="72" y="39"/>
                </a:lnTo>
                <a:cubicBezTo>
                  <a:pt x="72" y="39"/>
                  <a:pt x="77" y="55"/>
                  <a:pt x="95" y="55"/>
                </a:cubicBezTo>
                <a:lnTo>
                  <a:pt x="151" y="55"/>
                </a:lnTo>
                <a:lnTo>
                  <a:pt x="134" y="15"/>
                </a:ln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82" name="Freeform 161">
            <a:extLst>
              <a:ext uri="{FF2B5EF4-FFF2-40B4-BE49-F238E27FC236}">
                <a16:creationId xmlns:a16="http://schemas.microsoft.com/office/drawing/2014/main" id="{2DC96A26-63A9-CF4F-B8C9-C8A1EA0AB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3885" y="4611344"/>
            <a:ext cx="299364" cy="249934"/>
          </a:xfrm>
          <a:custGeom>
            <a:avLst/>
            <a:gdLst>
              <a:gd name="T0" fmla="*/ 129120 w 479"/>
              <a:gd name="T1" fmla="*/ 241295 h 403"/>
              <a:gd name="T2" fmla="*/ 19008 w 479"/>
              <a:gd name="T3" fmla="*/ 0 h 403"/>
              <a:gd name="T4" fmla="*/ 0 w 479"/>
              <a:gd name="T5" fmla="*/ 8455 h 403"/>
              <a:gd name="T6" fmla="*/ 116011 w 479"/>
              <a:gd name="T7" fmla="*/ 261458 h 403"/>
              <a:gd name="T8" fmla="*/ 116011 w 479"/>
              <a:gd name="T9" fmla="*/ 260807 h 403"/>
              <a:gd name="T10" fmla="*/ 116011 w 479"/>
              <a:gd name="T11" fmla="*/ 261458 h 403"/>
              <a:gd name="T12" fmla="*/ 313297 w 479"/>
              <a:gd name="T13" fmla="*/ 261458 h 403"/>
              <a:gd name="T14" fmla="*/ 313297 w 479"/>
              <a:gd name="T15" fmla="*/ 241295 h 403"/>
              <a:gd name="T16" fmla="*/ 129120 w 479"/>
              <a:gd name="T17" fmla="*/ 241295 h 40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79" h="403">
                <a:moveTo>
                  <a:pt x="197" y="371"/>
                </a:moveTo>
                <a:lnTo>
                  <a:pt x="29" y="0"/>
                </a:lnTo>
                <a:lnTo>
                  <a:pt x="0" y="13"/>
                </a:lnTo>
                <a:lnTo>
                  <a:pt x="177" y="402"/>
                </a:lnTo>
                <a:lnTo>
                  <a:pt x="177" y="401"/>
                </a:lnTo>
                <a:lnTo>
                  <a:pt x="177" y="402"/>
                </a:lnTo>
                <a:lnTo>
                  <a:pt x="478" y="402"/>
                </a:lnTo>
                <a:lnTo>
                  <a:pt x="478" y="371"/>
                </a:lnTo>
                <a:lnTo>
                  <a:pt x="197" y="371"/>
                </a:lnTo>
              </a:path>
            </a:pathLst>
          </a:custGeom>
          <a:solidFill>
            <a:srgbClr val="43459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83" name="Freeform 162">
            <a:extLst>
              <a:ext uri="{FF2B5EF4-FFF2-40B4-BE49-F238E27FC236}">
                <a16:creationId xmlns:a16="http://schemas.microsoft.com/office/drawing/2014/main" id="{905754E0-108E-044D-BDE6-9C8E0972C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2336" y="4814586"/>
            <a:ext cx="510843" cy="197750"/>
          </a:xfrm>
          <a:custGeom>
            <a:avLst/>
            <a:gdLst>
              <a:gd name="T0" fmla="*/ 524643 w 821"/>
              <a:gd name="T1" fmla="*/ 115794 h 317"/>
              <a:gd name="T2" fmla="*/ 524643 w 821"/>
              <a:gd name="T3" fmla="*/ 115794 h 317"/>
              <a:gd name="T4" fmla="*/ 405228 w 821"/>
              <a:gd name="T5" fmla="*/ 206728 h 317"/>
              <a:gd name="T6" fmla="*/ 120720 w 821"/>
              <a:gd name="T7" fmla="*/ 206728 h 317"/>
              <a:gd name="T8" fmla="*/ 120720 w 821"/>
              <a:gd name="T9" fmla="*/ 206728 h 317"/>
              <a:gd name="T10" fmla="*/ 88746 w 821"/>
              <a:gd name="T11" fmla="*/ 182522 h 317"/>
              <a:gd name="T12" fmla="*/ 88746 w 821"/>
              <a:gd name="T13" fmla="*/ 182522 h 317"/>
              <a:gd name="T14" fmla="*/ 35237 w 821"/>
              <a:gd name="T15" fmla="*/ 98130 h 317"/>
              <a:gd name="T16" fmla="*/ 35237 w 821"/>
              <a:gd name="T17" fmla="*/ 98130 h 317"/>
              <a:gd name="T18" fmla="*/ 0 w 821"/>
              <a:gd name="T19" fmla="*/ 88317 h 317"/>
              <a:gd name="T20" fmla="*/ 0 w 821"/>
              <a:gd name="T21" fmla="*/ 88317 h 317"/>
              <a:gd name="T22" fmla="*/ 11093 w 821"/>
              <a:gd name="T23" fmla="*/ 75887 h 317"/>
              <a:gd name="T24" fmla="*/ 11093 w 821"/>
              <a:gd name="T25" fmla="*/ 75887 h 317"/>
              <a:gd name="T26" fmla="*/ 270804 w 821"/>
              <a:gd name="T27" fmla="*/ 35327 h 317"/>
              <a:gd name="T28" fmla="*/ 371296 w 821"/>
              <a:gd name="T29" fmla="*/ 26168 h 317"/>
              <a:gd name="T30" fmla="*/ 505067 w 821"/>
              <a:gd name="T31" fmla="*/ 0 h 317"/>
              <a:gd name="T32" fmla="*/ 505067 w 821"/>
              <a:gd name="T33" fmla="*/ 0 h 317"/>
              <a:gd name="T34" fmla="*/ 525948 w 821"/>
              <a:gd name="T35" fmla="*/ 109252 h 317"/>
              <a:gd name="T36" fmla="*/ 525948 w 821"/>
              <a:gd name="T37" fmla="*/ 109252 h 317"/>
              <a:gd name="T38" fmla="*/ 524643 w 821"/>
              <a:gd name="T39" fmla="*/ 115794 h 31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821" h="317">
                <a:moveTo>
                  <a:pt x="804" y="177"/>
                </a:moveTo>
                <a:lnTo>
                  <a:pt x="804" y="177"/>
                </a:lnTo>
                <a:cubicBezTo>
                  <a:pt x="783" y="259"/>
                  <a:pt x="707" y="316"/>
                  <a:pt x="621" y="316"/>
                </a:cubicBezTo>
                <a:lnTo>
                  <a:pt x="185" y="316"/>
                </a:lnTo>
                <a:cubicBezTo>
                  <a:pt x="162" y="316"/>
                  <a:pt x="142" y="301"/>
                  <a:pt x="136" y="279"/>
                </a:cubicBezTo>
                <a:cubicBezTo>
                  <a:pt x="123" y="229"/>
                  <a:pt x="94" y="182"/>
                  <a:pt x="54" y="150"/>
                </a:cubicBezTo>
                <a:cubicBezTo>
                  <a:pt x="39" y="138"/>
                  <a:pt x="19" y="133"/>
                  <a:pt x="0" y="135"/>
                </a:cubicBezTo>
                <a:cubicBezTo>
                  <a:pt x="3" y="127"/>
                  <a:pt x="9" y="121"/>
                  <a:pt x="17" y="116"/>
                </a:cubicBezTo>
                <a:cubicBezTo>
                  <a:pt x="117" y="59"/>
                  <a:pt x="415" y="54"/>
                  <a:pt x="415" y="54"/>
                </a:cubicBezTo>
                <a:lnTo>
                  <a:pt x="569" y="40"/>
                </a:lnTo>
                <a:lnTo>
                  <a:pt x="774" y="0"/>
                </a:lnTo>
                <a:cubicBezTo>
                  <a:pt x="774" y="0"/>
                  <a:pt x="820" y="99"/>
                  <a:pt x="806" y="167"/>
                </a:cubicBezTo>
                <a:cubicBezTo>
                  <a:pt x="806" y="170"/>
                  <a:pt x="805" y="173"/>
                  <a:pt x="804" y="177"/>
                </a:cubicBez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84" name="Freeform 163">
            <a:extLst>
              <a:ext uri="{FF2B5EF4-FFF2-40B4-BE49-F238E27FC236}">
                <a16:creationId xmlns:a16="http://schemas.microsoft.com/office/drawing/2014/main" id="{78A543CC-C7BB-214C-8E3B-BB3C311AA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629" y="4622330"/>
            <a:ext cx="63170" cy="219722"/>
          </a:xfrm>
          <a:custGeom>
            <a:avLst/>
            <a:gdLst>
              <a:gd name="T0" fmla="*/ 46952 w 103"/>
              <a:gd name="T1" fmla="*/ 0 h 352"/>
              <a:gd name="T2" fmla="*/ 0 w 103"/>
              <a:gd name="T3" fmla="*/ 107357 h 352"/>
              <a:gd name="T4" fmla="*/ 0 w 103"/>
              <a:gd name="T5" fmla="*/ 107357 h 352"/>
              <a:gd name="T6" fmla="*/ 9005 w 103"/>
              <a:gd name="T7" fmla="*/ 107357 h 352"/>
              <a:gd name="T8" fmla="*/ 643 w 103"/>
              <a:gd name="T9" fmla="*/ 229769 h 352"/>
              <a:gd name="T10" fmla="*/ 54027 w 103"/>
              <a:gd name="T11" fmla="*/ 219296 h 352"/>
              <a:gd name="T12" fmla="*/ 54027 w 103"/>
              <a:gd name="T13" fmla="*/ 219296 h 352"/>
              <a:gd name="T14" fmla="*/ 46952 w 103"/>
              <a:gd name="T15" fmla="*/ 0 h 35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03" h="352">
                <a:moveTo>
                  <a:pt x="73" y="0"/>
                </a:moveTo>
                <a:lnTo>
                  <a:pt x="0" y="164"/>
                </a:lnTo>
                <a:cubicBezTo>
                  <a:pt x="8" y="165"/>
                  <a:pt x="14" y="164"/>
                  <a:pt x="14" y="164"/>
                </a:cubicBezTo>
                <a:lnTo>
                  <a:pt x="1" y="351"/>
                </a:lnTo>
                <a:lnTo>
                  <a:pt x="84" y="335"/>
                </a:lnTo>
                <a:cubicBezTo>
                  <a:pt x="91" y="254"/>
                  <a:pt x="102" y="59"/>
                  <a:pt x="73" y="0"/>
                </a:cubicBezTo>
              </a:path>
            </a:pathLst>
          </a:custGeom>
          <a:solidFill>
            <a:srgbClr val="002B88">
              <a:alpha val="5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85" name="Freeform 164">
            <a:extLst>
              <a:ext uri="{FF2B5EF4-FFF2-40B4-BE49-F238E27FC236}">
                <a16:creationId xmlns:a16="http://schemas.microsoft.com/office/drawing/2014/main" id="{40F52DED-3637-EC49-8855-D3B11AC1F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2053" y="4594865"/>
            <a:ext cx="200491" cy="258173"/>
          </a:xfrm>
          <a:custGeom>
            <a:avLst/>
            <a:gdLst>
              <a:gd name="T0" fmla="*/ 21415 w 324"/>
              <a:gd name="T1" fmla="*/ 270096 h 415"/>
              <a:gd name="T2" fmla="*/ 0 w 324"/>
              <a:gd name="T3" fmla="*/ 217903 h 415"/>
              <a:gd name="T4" fmla="*/ 0 w 324"/>
              <a:gd name="T5" fmla="*/ 217903 h 415"/>
              <a:gd name="T6" fmla="*/ 149908 w 324"/>
              <a:gd name="T7" fmla="*/ 32620 h 415"/>
              <a:gd name="T8" fmla="*/ 149908 w 324"/>
              <a:gd name="T9" fmla="*/ 32620 h 415"/>
              <a:gd name="T10" fmla="*/ 183654 w 324"/>
              <a:gd name="T11" fmla="*/ 5872 h 415"/>
              <a:gd name="T12" fmla="*/ 183654 w 324"/>
              <a:gd name="T13" fmla="*/ 5872 h 415"/>
              <a:gd name="T14" fmla="*/ 205718 w 324"/>
              <a:gd name="T15" fmla="*/ 41102 h 415"/>
              <a:gd name="T16" fmla="*/ 205718 w 324"/>
              <a:gd name="T17" fmla="*/ 41102 h 415"/>
              <a:gd name="T18" fmla="*/ 21415 w 324"/>
              <a:gd name="T19" fmla="*/ 270096 h 41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24" h="415">
                <a:moveTo>
                  <a:pt x="33" y="414"/>
                </a:moveTo>
                <a:lnTo>
                  <a:pt x="0" y="334"/>
                </a:lnTo>
                <a:cubicBezTo>
                  <a:pt x="199" y="253"/>
                  <a:pt x="230" y="58"/>
                  <a:pt x="231" y="50"/>
                </a:cubicBezTo>
                <a:cubicBezTo>
                  <a:pt x="231" y="50"/>
                  <a:pt x="241" y="0"/>
                  <a:pt x="283" y="9"/>
                </a:cubicBezTo>
                <a:cubicBezTo>
                  <a:pt x="323" y="17"/>
                  <a:pt x="317" y="63"/>
                  <a:pt x="317" y="63"/>
                </a:cubicBezTo>
                <a:cubicBezTo>
                  <a:pt x="316" y="73"/>
                  <a:pt x="277" y="314"/>
                  <a:pt x="33" y="414"/>
                </a:cubicBezTo>
              </a:path>
            </a:pathLst>
          </a:custGeom>
          <a:solidFill>
            <a:srgbClr val="0553A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86" name="Freeform 165">
            <a:extLst>
              <a:ext uri="{FF2B5EF4-FFF2-40B4-BE49-F238E27FC236}">
                <a16:creationId xmlns:a16="http://schemas.microsoft.com/office/drawing/2014/main" id="{C873DD9D-81AE-2E46-B6A2-79705DF6E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443" y="4413595"/>
            <a:ext cx="167535" cy="137326"/>
          </a:xfrm>
          <a:custGeom>
            <a:avLst/>
            <a:gdLst>
              <a:gd name="T0" fmla="*/ 101789 w 271"/>
              <a:gd name="T1" fmla="*/ 72008 h 222"/>
              <a:gd name="T2" fmla="*/ 127074 w 271"/>
              <a:gd name="T3" fmla="*/ 0 h 222"/>
              <a:gd name="T4" fmla="*/ 47977 w 271"/>
              <a:gd name="T5" fmla="*/ 0 h 222"/>
              <a:gd name="T6" fmla="*/ 47977 w 271"/>
              <a:gd name="T7" fmla="*/ 0 h 222"/>
              <a:gd name="T8" fmla="*/ 29175 w 271"/>
              <a:gd name="T9" fmla="*/ 53843 h 222"/>
              <a:gd name="T10" fmla="*/ 29175 w 271"/>
              <a:gd name="T11" fmla="*/ 53843 h 222"/>
              <a:gd name="T12" fmla="*/ 16857 w 271"/>
              <a:gd name="T13" fmla="*/ 73305 h 222"/>
              <a:gd name="T14" fmla="*/ 16857 w 271"/>
              <a:gd name="T15" fmla="*/ 73305 h 222"/>
              <a:gd name="T16" fmla="*/ 1297 w 271"/>
              <a:gd name="T17" fmla="*/ 108336 h 222"/>
              <a:gd name="T18" fmla="*/ 0 w 271"/>
              <a:gd name="T19" fmla="*/ 143366 h 222"/>
              <a:gd name="T20" fmla="*/ 175051 w 271"/>
              <a:gd name="T21" fmla="*/ 143366 h 222"/>
              <a:gd name="T22" fmla="*/ 175051 w 271"/>
              <a:gd name="T23" fmla="*/ 134284 h 222"/>
              <a:gd name="T24" fmla="*/ 175051 w 271"/>
              <a:gd name="T25" fmla="*/ 134284 h 222"/>
              <a:gd name="T26" fmla="*/ 127722 w 271"/>
              <a:gd name="T27" fmla="*/ 90172 h 222"/>
              <a:gd name="T28" fmla="*/ 127722 w 271"/>
              <a:gd name="T29" fmla="*/ 90172 h 222"/>
              <a:gd name="T30" fmla="*/ 101789 w 271"/>
              <a:gd name="T31" fmla="*/ 72008 h 22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71" h="222">
                <a:moveTo>
                  <a:pt x="157" y="111"/>
                </a:moveTo>
                <a:lnTo>
                  <a:pt x="196" y="0"/>
                </a:lnTo>
                <a:lnTo>
                  <a:pt x="74" y="0"/>
                </a:lnTo>
                <a:cubicBezTo>
                  <a:pt x="74" y="0"/>
                  <a:pt x="55" y="56"/>
                  <a:pt x="45" y="83"/>
                </a:cubicBezTo>
                <a:cubicBezTo>
                  <a:pt x="41" y="96"/>
                  <a:pt x="34" y="106"/>
                  <a:pt x="26" y="113"/>
                </a:cubicBezTo>
                <a:cubicBezTo>
                  <a:pt x="12" y="128"/>
                  <a:pt x="4" y="147"/>
                  <a:pt x="2" y="167"/>
                </a:cubicBezTo>
                <a:lnTo>
                  <a:pt x="0" y="221"/>
                </a:lnTo>
                <a:lnTo>
                  <a:pt x="270" y="221"/>
                </a:lnTo>
                <a:lnTo>
                  <a:pt x="270" y="207"/>
                </a:lnTo>
                <a:cubicBezTo>
                  <a:pt x="270" y="154"/>
                  <a:pt x="249" y="146"/>
                  <a:pt x="197" y="139"/>
                </a:cubicBezTo>
                <a:cubicBezTo>
                  <a:pt x="183" y="136"/>
                  <a:pt x="157" y="111"/>
                  <a:pt x="157" y="111"/>
                </a:cubicBezTo>
              </a:path>
            </a:pathLst>
          </a:custGeom>
          <a:solidFill>
            <a:srgbClr val="43459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87" name="Freeform 166">
            <a:extLst>
              <a:ext uri="{FF2B5EF4-FFF2-40B4-BE49-F238E27FC236}">
                <a16:creationId xmlns:a16="http://schemas.microsoft.com/office/drawing/2014/main" id="{27661927-0885-6246-B39E-ADC66EB59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443" y="4413595"/>
            <a:ext cx="167535" cy="137326"/>
          </a:xfrm>
          <a:custGeom>
            <a:avLst/>
            <a:gdLst>
              <a:gd name="T0" fmla="*/ 101789 w 271"/>
              <a:gd name="T1" fmla="*/ 72008 h 222"/>
              <a:gd name="T2" fmla="*/ 127074 w 271"/>
              <a:gd name="T3" fmla="*/ 0 h 222"/>
              <a:gd name="T4" fmla="*/ 47977 w 271"/>
              <a:gd name="T5" fmla="*/ 0 h 222"/>
              <a:gd name="T6" fmla="*/ 47977 w 271"/>
              <a:gd name="T7" fmla="*/ 0 h 222"/>
              <a:gd name="T8" fmla="*/ 29175 w 271"/>
              <a:gd name="T9" fmla="*/ 53843 h 222"/>
              <a:gd name="T10" fmla="*/ 29175 w 271"/>
              <a:gd name="T11" fmla="*/ 53843 h 222"/>
              <a:gd name="T12" fmla="*/ 16857 w 271"/>
              <a:gd name="T13" fmla="*/ 73305 h 222"/>
              <a:gd name="T14" fmla="*/ 16857 w 271"/>
              <a:gd name="T15" fmla="*/ 73305 h 222"/>
              <a:gd name="T16" fmla="*/ 1297 w 271"/>
              <a:gd name="T17" fmla="*/ 108336 h 222"/>
              <a:gd name="T18" fmla="*/ 0 w 271"/>
              <a:gd name="T19" fmla="*/ 143366 h 222"/>
              <a:gd name="T20" fmla="*/ 175051 w 271"/>
              <a:gd name="T21" fmla="*/ 143366 h 222"/>
              <a:gd name="T22" fmla="*/ 175051 w 271"/>
              <a:gd name="T23" fmla="*/ 134284 h 222"/>
              <a:gd name="T24" fmla="*/ 175051 w 271"/>
              <a:gd name="T25" fmla="*/ 134284 h 222"/>
              <a:gd name="T26" fmla="*/ 127722 w 271"/>
              <a:gd name="T27" fmla="*/ 90172 h 222"/>
              <a:gd name="T28" fmla="*/ 127722 w 271"/>
              <a:gd name="T29" fmla="*/ 90172 h 222"/>
              <a:gd name="T30" fmla="*/ 101789 w 271"/>
              <a:gd name="T31" fmla="*/ 72008 h 22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71" h="222">
                <a:moveTo>
                  <a:pt x="157" y="111"/>
                </a:moveTo>
                <a:lnTo>
                  <a:pt x="196" y="0"/>
                </a:lnTo>
                <a:lnTo>
                  <a:pt x="74" y="0"/>
                </a:lnTo>
                <a:cubicBezTo>
                  <a:pt x="74" y="0"/>
                  <a:pt x="55" y="56"/>
                  <a:pt x="45" y="83"/>
                </a:cubicBezTo>
                <a:cubicBezTo>
                  <a:pt x="41" y="96"/>
                  <a:pt x="34" y="106"/>
                  <a:pt x="26" y="113"/>
                </a:cubicBezTo>
                <a:cubicBezTo>
                  <a:pt x="12" y="128"/>
                  <a:pt x="4" y="147"/>
                  <a:pt x="2" y="167"/>
                </a:cubicBezTo>
                <a:lnTo>
                  <a:pt x="0" y="221"/>
                </a:lnTo>
                <a:lnTo>
                  <a:pt x="270" y="221"/>
                </a:lnTo>
                <a:lnTo>
                  <a:pt x="270" y="207"/>
                </a:lnTo>
                <a:cubicBezTo>
                  <a:pt x="270" y="154"/>
                  <a:pt x="249" y="146"/>
                  <a:pt x="197" y="139"/>
                </a:cubicBezTo>
                <a:cubicBezTo>
                  <a:pt x="183" y="136"/>
                  <a:pt x="157" y="111"/>
                  <a:pt x="157" y="111"/>
                </a:cubicBezTo>
              </a:path>
            </a:pathLst>
          </a:custGeom>
          <a:solidFill>
            <a:srgbClr val="180739">
              <a:alpha val="5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88" name="Freeform 167">
            <a:extLst>
              <a:ext uri="{FF2B5EF4-FFF2-40B4-BE49-F238E27FC236}">
                <a16:creationId xmlns:a16="http://schemas.microsoft.com/office/drawing/2014/main" id="{BD56E949-6E51-6D4F-B748-551B4826B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6485" y="4416342"/>
            <a:ext cx="173029" cy="134579"/>
          </a:xfrm>
          <a:custGeom>
            <a:avLst/>
            <a:gdLst>
              <a:gd name="T0" fmla="*/ 92674 w 280"/>
              <a:gd name="T1" fmla="*/ 68941 h 217"/>
              <a:gd name="T2" fmla="*/ 84249 w 280"/>
              <a:gd name="T3" fmla="*/ 0 h 217"/>
              <a:gd name="T4" fmla="*/ 0 w 280"/>
              <a:gd name="T5" fmla="*/ 0 h 217"/>
              <a:gd name="T6" fmla="*/ 7777 w 280"/>
              <a:gd name="T7" fmla="*/ 77396 h 217"/>
              <a:gd name="T8" fmla="*/ 7777 w 280"/>
              <a:gd name="T9" fmla="*/ 77396 h 217"/>
              <a:gd name="T10" fmla="*/ 0 w 280"/>
              <a:gd name="T11" fmla="*/ 106663 h 217"/>
              <a:gd name="T12" fmla="*/ 0 w 280"/>
              <a:gd name="T13" fmla="*/ 106663 h 217"/>
              <a:gd name="T14" fmla="*/ 0 w 280"/>
              <a:gd name="T15" fmla="*/ 140484 h 217"/>
              <a:gd name="T16" fmla="*/ 180812 w 280"/>
              <a:gd name="T17" fmla="*/ 140484 h 217"/>
              <a:gd name="T18" fmla="*/ 180812 w 280"/>
              <a:gd name="T19" fmla="*/ 131378 h 217"/>
              <a:gd name="T20" fmla="*/ 180812 w 280"/>
              <a:gd name="T21" fmla="*/ 131378 h 217"/>
              <a:gd name="T22" fmla="*/ 133503 w 280"/>
              <a:gd name="T23" fmla="*/ 87152 h 217"/>
              <a:gd name="T24" fmla="*/ 133503 w 280"/>
              <a:gd name="T25" fmla="*/ 87152 h 217"/>
              <a:gd name="T26" fmla="*/ 92674 w 280"/>
              <a:gd name="T27" fmla="*/ 68941 h 217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80" h="217">
                <a:moveTo>
                  <a:pt x="143" y="106"/>
                </a:moveTo>
                <a:lnTo>
                  <a:pt x="130" y="0"/>
                </a:lnTo>
                <a:lnTo>
                  <a:pt x="0" y="0"/>
                </a:lnTo>
                <a:lnTo>
                  <a:pt x="12" y="119"/>
                </a:lnTo>
                <a:cubicBezTo>
                  <a:pt x="12" y="119"/>
                  <a:pt x="0" y="148"/>
                  <a:pt x="0" y="164"/>
                </a:cubicBezTo>
                <a:cubicBezTo>
                  <a:pt x="0" y="186"/>
                  <a:pt x="0" y="216"/>
                  <a:pt x="0" y="216"/>
                </a:cubicBezTo>
                <a:lnTo>
                  <a:pt x="279" y="216"/>
                </a:lnTo>
                <a:lnTo>
                  <a:pt x="279" y="202"/>
                </a:lnTo>
                <a:cubicBezTo>
                  <a:pt x="279" y="149"/>
                  <a:pt x="258" y="141"/>
                  <a:pt x="206" y="134"/>
                </a:cubicBezTo>
                <a:cubicBezTo>
                  <a:pt x="193" y="131"/>
                  <a:pt x="143" y="106"/>
                  <a:pt x="143" y="106"/>
                </a:cubicBezTo>
              </a:path>
            </a:pathLst>
          </a:custGeom>
          <a:solidFill>
            <a:srgbClr val="43459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89" name="Freeform 168">
            <a:extLst>
              <a:ext uri="{FF2B5EF4-FFF2-40B4-BE49-F238E27FC236}">
                <a16:creationId xmlns:a16="http://schemas.microsoft.com/office/drawing/2014/main" id="{42F33B79-5320-5949-85CA-A19EBA9DB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6485" y="4416342"/>
            <a:ext cx="173029" cy="134579"/>
          </a:xfrm>
          <a:custGeom>
            <a:avLst/>
            <a:gdLst>
              <a:gd name="T0" fmla="*/ 92674 w 280"/>
              <a:gd name="T1" fmla="*/ 68941 h 217"/>
              <a:gd name="T2" fmla="*/ 84249 w 280"/>
              <a:gd name="T3" fmla="*/ 0 h 217"/>
              <a:gd name="T4" fmla="*/ 0 w 280"/>
              <a:gd name="T5" fmla="*/ 0 h 217"/>
              <a:gd name="T6" fmla="*/ 7777 w 280"/>
              <a:gd name="T7" fmla="*/ 77396 h 217"/>
              <a:gd name="T8" fmla="*/ 7777 w 280"/>
              <a:gd name="T9" fmla="*/ 77396 h 217"/>
              <a:gd name="T10" fmla="*/ 0 w 280"/>
              <a:gd name="T11" fmla="*/ 106663 h 217"/>
              <a:gd name="T12" fmla="*/ 0 w 280"/>
              <a:gd name="T13" fmla="*/ 106663 h 217"/>
              <a:gd name="T14" fmla="*/ 0 w 280"/>
              <a:gd name="T15" fmla="*/ 140484 h 217"/>
              <a:gd name="T16" fmla="*/ 180812 w 280"/>
              <a:gd name="T17" fmla="*/ 140484 h 217"/>
              <a:gd name="T18" fmla="*/ 180812 w 280"/>
              <a:gd name="T19" fmla="*/ 131378 h 217"/>
              <a:gd name="T20" fmla="*/ 180812 w 280"/>
              <a:gd name="T21" fmla="*/ 131378 h 217"/>
              <a:gd name="T22" fmla="*/ 133503 w 280"/>
              <a:gd name="T23" fmla="*/ 87152 h 217"/>
              <a:gd name="T24" fmla="*/ 133503 w 280"/>
              <a:gd name="T25" fmla="*/ 87152 h 217"/>
              <a:gd name="T26" fmla="*/ 92674 w 280"/>
              <a:gd name="T27" fmla="*/ 68941 h 217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80" h="217">
                <a:moveTo>
                  <a:pt x="143" y="106"/>
                </a:moveTo>
                <a:lnTo>
                  <a:pt x="130" y="0"/>
                </a:lnTo>
                <a:lnTo>
                  <a:pt x="0" y="0"/>
                </a:lnTo>
                <a:lnTo>
                  <a:pt x="12" y="119"/>
                </a:lnTo>
                <a:cubicBezTo>
                  <a:pt x="12" y="119"/>
                  <a:pt x="0" y="148"/>
                  <a:pt x="0" y="164"/>
                </a:cubicBezTo>
                <a:cubicBezTo>
                  <a:pt x="0" y="186"/>
                  <a:pt x="0" y="216"/>
                  <a:pt x="0" y="216"/>
                </a:cubicBezTo>
                <a:lnTo>
                  <a:pt x="279" y="216"/>
                </a:lnTo>
                <a:lnTo>
                  <a:pt x="279" y="202"/>
                </a:lnTo>
                <a:cubicBezTo>
                  <a:pt x="279" y="149"/>
                  <a:pt x="258" y="141"/>
                  <a:pt x="206" y="134"/>
                </a:cubicBezTo>
                <a:cubicBezTo>
                  <a:pt x="193" y="131"/>
                  <a:pt x="143" y="106"/>
                  <a:pt x="143" y="106"/>
                </a:cubicBezTo>
              </a:path>
            </a:pathLst>
          </a:custGeom>
          <a:solidFill>
            <a:srgbClr val="180739">
              <a:alpha val="5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F9D77550-BCD7-AE43-94F3-C67F05B18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8528" y="3449565"/>
            <a:ext cx="581629" cy="389384"/>
          </a:xfrm>
          <a:custGeom>
            <a:avLst/>
            <a:gdLst>
              <a:gd name="connsiteX0" fmla="*/ 550920 w 1163258"/>
              <a:gd name="connsiteY0" fmla="*/ 0 h 778767"/>
              <a:gd name="connsiteX1" fmla="*/ 550924 w 1163258"/>
              <a:gd name="connsiteY1" fmla="*/ 2 h 778767"/>
              <a:gd name="connsiteX2" fmla="*/ 553536 w 1163258"/>
              <a:gd name="connsiteY2" fmla="*/ 2 h 778767"/>
              <a:gd name="connsiteX3" fmla="*/ 553393 w 1163258"/>
              <a:gd name="connsiteY3" fmla="*/ 1295 h 778767"/>
              <a:gd name="connsiteX4" fmla="*/ 776976 w 1163258"/>
              <a:gd name="connsiteY4" fmla="*/ 118312 h 778767"/>
              <a:gd name="connsiteX5" fmla="*/ 855226 w 1163258"/>
              <a:gd name="connsiteY5" fmla="*/ 124539 h 778767"/>
              <a:gd name="connsiteX6" fmla="*/ 1108608 w 1163258"/>
              <a:gd name="connsiteY6" fmla="*/ 36117 h 778767"/>
              <a:gd name="connsiteX7" fmla="*/ 1163258 w 1163258"/>
              <a:gd name="connsiteY7" fmla="*/ 168128 h 778767"/>
              <a:gd name="connsiteX8" fmla="*/ 845290 w 1163258"/>
              <a:gd name="connsiteY8" fmla="*/ 296403 h 778767"/>
              <a:gd name="connsiteX9" fmla="*/ 778218 w 1163258"/>
              <a:gd name="connsiteY9" fmla="*/ 298894 h 778767"/>
              <a:gd name="connsiteX10" fmla="*/ 529204 w 1163258"/>
              <a:gd name="connsiteY10" fmla="*/ 219787 h 778767"/>
              <a:gd name="connsiteX11" fmla="*/ 467320 w 1163258"/>
              <a:gd name="connsiteY11" fmla="*/ 778767 h 778767"/>
              <a:gd name="connsiteX12" fmla="*/ 0 w 1163258"/>
              <a:gd name="connsiteY12" fmla="*/ 778767 h 778767"/>
              <a:gd name="connsiteX13" fmla="*/ 86217 w 1163258"/>
              <a:gd name="connsiteY13" fmla="*/ 2 h 778767"/>
              <a:gd name="connsiteX14" fmla="*/ 550920 w 1163258"/>
              <a:gd name="connsiteY14" fmla="*/ 2 h 77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63258" h="778767">
                <a:moveTo>
                  <a:pt x="550920" y="0"/>
                </a:moveTo>
                <a:lnTo>
                  <a:pt x="550924" y="2"/>
                </a:lnTo>
                <a:lnTo>
                  <a:pt x="553536" y="2"/>
                </a:lnTo>
                <a:lnTo>
                  <a:pt x="553393" y="1295"/>
                </a:lnTo>
                <a:lnTo>
                  <a:pt x="776976" y="118312"/>
                </a:lnTo>
                <a:cubicBezTo>
                  <a:pt x="800576" y="132011"/>
                  <a:pt x="829144" y="133257"/>
                  <a:pt x="855226" y="124539"/>
                </a:cubicBezTo>
                <a:lnTo>
                  <a:pt x="1108608" y="36117"/>
                </a:lnTo>
                <a:lnTo>
                  <a:pt x="1163258" y="168128"/>
                </a:lnTo>
                <a:lnTo>
                  <a:pt x="845290" y="296403"/>
                </a:lnTo>
                <a:cubicBezTo>
                  <a:pt x="824174" y="305120"/>
                  <a:pt x="800576" y="306366"/>
                  <a:pt x="778218" y="298894"/>
                </a:cubicBezTo>
                <a:lnTo>
                  <a:pt x="529204" y="219787"/>
                </a:lnTo>
                <a:lnTo>
                  <a:pt x="467320" y="778767"/>
                </a:lnTo>
                <a:lnTo>
                  <a:pt x="0" y="778767"/>
                </a:lnTo>
                <a:lnTo>
                  <a:pt x="86217" y="2"/>
                </a:lnTo>
                <a:lnTo>
                  <a:pt x="550920" y="2"/>
                </a:lnTo>
                <a:close/>
              </a:path>
            </a:pathLst>
          </a:custGeom>
          <a:solidFill>
            <a:srgbClr val="E5E6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91" name="Freeform 170">
            <a:extLst>
              <a:ext uri="{FF2B5EF4-FFF2-40B4-BE49-F238E27FC236}">
                <a16:creationId xmlns:a16="http://schemas.microsoft.com/office/drawing/2014/main" id="{D4DA037A-34DB-A642-BE23-BA6D1821B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8528" y="3449566"/>
            <a:ext cx="131831" cy="390007"/>
          </a:xfrm>
          <a:custGeom>
            <a:avLst/>
            <a:gdLst>
              <a:gd name="T0" fmla="*/ 78539 w 213"/>
              <a:gd name="T1" fmla="*/ 0 h 625"/>
              <a:gd name="T2" fmla="*/ 44787 w 213"/>
              <a:gd name="T3" fmla="*/ 0 h 625"/>
              <a:gd name="T4" fmla="*/ 0 w 213"/>
              <a:gd name="T5" fmla="*/ 408349 h 625"/>
              <a:gd name="T6" fmla="*/ 137606 w 213"/>
              <a:gd name="T7" fmla="*/ 408349 h 625"/>
              <a:gd name="T8" fmla="*/ 137606 w 213"/>
              <a:gd name="T9" fmla="*/ 408349 h 625"/>
              <a:gd name="T10" fmla="*/ 78539 w 213"/>
              <a:gd name="T11" fmla="*/ 0 h 6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3" h="625">
                <a:moveTo>
                  <a:pt x="121" y="0"/>
                </a:moveTo>
                <a:lnTo>
                  <a:pt x="69" y="0"/>
                </a:lnTo>
                <a:lnTo>
                  <a:pt x="0" y="624"/>
                </a:lnTo>
                <a:lnTo>
                  <a:pt x="212" y="624"/>
                </a:lnTo>
                <a:cubicBezTo>
                  <a:pt x="120" y="480"/>
                  <a:pt x="116" y="71"/>
                  <a:pt x="121" y="0"/>
                </a:cubicBezTo>
              </a:path>
            </a:pathLst>
          </a:custGeom>
          <a:solidFill>
            <a:srgbClr val="C5C7D6">
              <a:alpha val="8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92" name="Freeform 171">
            <a:extLst>
              <a:ext uri="{FF2B5EF4-FFF2-40B4-BE49-F238E27FC236}">
                <a16:creationId xmlns:a16="http://schemas.microsoft.com/office/drawing/2014/main" id="{EABCA7BD-2D36-1A4E-92DF-146CC893E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2964" y="3449566"/>
            <a:ext cx="233451" cy="379021"/>
          </a:xfrm>
          <a:custGeom>
            <a:avLst/>
            <a:gdLst>
              <a:gd name="T0" fmla="*/ 196121 w 377"/>
              <a:gd name="T1" fmla="*/ 0 h 610"/>
              <a:gd name="T2" fmla="*/ 196121 w 377"/>
              <a:gd name="T3" fmla="*/ 0 h 610"/>
              <a:gd name="T4" fmla="*/ 3896 w 377"/>
              <a:gd name="T5" fmla="*/ 230018 h 610"/>
              <a:gd name="T6" fmla="*/ 3896 w 377"/>
              <a:gd name="T7" fmla="*/ 230018 h 610"/>
              <a:gd name="T8" fmla="*/ 198719 w 377"/>
              <a:gd name="T9" fmla="*/ 396830 h 610"/>
              <a:gd name="T10" fmla="*/ 244178 w 377"/>
              <a:gd name="T11" fmla="*/ 342095 h 610"/>
              <a:gd name="T12" fmla="*/ 244178 w 377"/>
              <a:gd name="T13" fmla="*/ 342095 h 610"/>
              <a:gd name="T14" fmla="*/ 107152 w 377"/>
              <a:gd name="T15" fmla="*/ 207212 h 610"/>
              <a:gd name="T16" fmla="*/ 107152 w 377"/>
              <a:gd name="T17" fmla="*/ 207212 h 610"/>
              <a:gd name="T18" fmla="*/ 179886 w 377"/>
              <a:gd name="T19" fmla="*/ 148567 h 610"/>
              <a:gd name="T20" fmla="*/ 196121 w 377"/>
              <a:gd name="T21" fmla="*/ 0 h 61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77" h="610">
                <a:moveTo>
                  <a:pt x="302" y="0"/>
                </a:moveTo>
                <a:lnTo>
                  <a:pt x="302" y="0"/>
                </a:lnTo>
                <a:cubicBezTo>
                  <a:pt x="302" y="0"/>
                  <a:pt x="0" y="272"/>
                  <a:pt x="6" y="353"/>
                </a:cubicBezTo>
                <a:cubicBezTo>
                  <a:pt x="11" y="425"/>
                  <a:pt x="306" y="609"/>
                  <a:pt x="306" y="609"/>
                </a:cubicBezTo>
                <a:lnTo>
                  <a:pt x="376" y="525"/>
                </a:lnTo>
                <a:cubicBezTo>
                  <a:pt x="376" y="525"/>
                  <a:pt x="164" y="332"/>
                  <a:pt x="165" y="318"/>
                </a:cubicBezTo>
                <a:cubicBezTo>
                  <a:pt x="167" y="312"/>
                  <a:pt x="277" y="228"/>
                  <a:pt x="277" y="228"/>
                </a:cubicBezTo>
                <a:lnTo>
                  <a:pt x="302" y="0"/>
                </a:lnTo>
              </a:path>
            </a:pathLst>
          </a:custGeom>
          <a:solidFill>
            <a:srgbClr val="E5E6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93" name="Freeform 172">
            <a:extLst>
              <a:ext uri="{FF2B5EF4-FFF2-40B4-BE49-F238E27FC236}">
                <a16:creationId xmlns:a16="http://schemas.microsoft.com/office/drawing/2014/main" id="{C693EBF7-0D2C-3E43-B8BE-37070061F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5640" y="3358928"/>
            <a:ext cx="101620" cy="142820"/>
          </a:xfrm>
          <a:custGeom>
            <a:avLst/>
            <a:gdLst>
              <a:gd name="T0" fmla="*/ 88377 w 164"/>
              <a:gd name="T1" fmla="*/ 94836 h 229"/>
              <a:gd name="T2" fmla="*/ 76030 w 164"/>
              <a:gd name="T3" fmla="*/ 94836 h 229"/>
              <a:gd name="T4" fmla="*/ 88377 w 164"/>
              <a:gd name="T5" fmla="*/ 0 h 229"/>
              <a:gd name="T6" fmla="*/ 19495 w 164"/>
              <a:gd name="T7" fmla="*/ 0 h 229"/>
              <a:gd name="T8" fmla="*/ 6498 w 164"/>
              <a:gd name="T9" fmla="*/ 94836 h 229"/>
              <a:gd name="T10" fmla="*/ 0 w 164"/>
              <a:gd name="T11" fmla="*/ 94836 h 229"/>
              <a:gd name="T12" fmla="*/ 0 w 164"/>
              <a:gd name="T13" fmla="*/ 94836 h 229"/>
              <a:gd name="T14" fmla="*/ 80579 w 164"/>
              <a:gd name="T15" fmla="*/ 147814 h 229"/>
              <a:gd name="T16" fmla="*/ 80579 w 164"/>
              <a:gd name="T17" fmla="*/ 147814 h 229"/>
              <a:gd name="T18" fmla="*/ 88377 w 164"/>
              <a:gd name="T19" fmla="*/ 94836 h 22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64" h="229">
                <a:moveTo>
                  <a:pt x="136" y="145"/>
                </a:moveTo>
                <a:lnTo>
                  <a:pt x="117" y="145"/>
                </a:lnTo>
                <a:lnTo>
                  <a:pt x="136" y="0"/>
                </a:lnTo>
                <a:lnTo>
                  <a:pt x="30" y="0"/>
                </a:lnTo>
                <a:lnTo>
                  <a:pt x="10" y="145"/>
                </a:lnTo>
                <a:lnTo>
                  <a:pt x="0" y="145"/>
                </a:lnTo>
                <a:cubicBezTo>
                  <a:pt x="0" y="145"/>
                  <a:pt x="54" y="221"/>
                  <a:pt x="124" y="226"/>
                </a:cubicBezTo>
                <a:cubicBezTo>
                  <a:pt x="163" y="228"/>
                  <a:pt x="136" y="145"/>
                  <a:pt x="136" y="145"/>
                </a:cubicBez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94" name="Freeform 174">
            <a:extLst>
              <a:ext uri="{FF2B5EF4-FFF2-40B4-BE49-F238E27FC236}">
                <a16:creationId xmlns:a16="http://schemas.microsoft.com/office/drawing/2014/main" id="{E1E6BE4E-E24A-6B4A-9A15-C2512BEB9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8669" y="3836825"/>
            <a:ext cx="260914" cy="609728"/>
          </a:xfrm>
          <a:custGeom>
            <a:avLst/>
            <a:gdLst>
              <a:gd name="T0" fmla="*/ 117176 w 418"/>
              <a:gd name="T1" fmla="*/ 0 h 980"/>
              <a:gd name="T2" fmla="*/ 117176 w 418"/>
              <a:gd name="T3" fmla="*/ 0 h 980"/>
              <a:gd name="T4" fmla="*/ 102120 w 418"/>
              <a:gd name="T5" fmla="*/ 150722 h 980"/>
              <a:gd name="T6" fmla="*/ 102120 w 418"/>
              <a:gd name="T7" fmla="*/ 150722 h 980"/>
              <a:gd name="T8" fmla="*/ 139432 w 418"/>
              <a:gd name="T9" fmla="*/ 299487 h 980"/>
              <a:gd name="T10" fmla="*/ 0 w 418"/>
              <a:gd name="T11" fmla="*/ 638775 h 980"/>
              <a:gd name="T12" fmla="*/ 117176 w 418"/>
              <a:gd name="T13" fmla="*/ 638775 h 980"/>
              <a:gd name="T14" fmla="*/ 272973 w 418"/>
              <a:gd name="T15" fmla="*/ 313189 h 980"/>
              <a:gd name="T16" fmla="*/ 262500 w 418"/>
              <a:gd name="T17" fmla="*/ 0 h 980"/>
              <a:gd name="T18" fmla="*/ 117176 w 418"/>
              <a:gd name="T19" fmla="*/ 0 h 98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18" h="980">
                <a:moveTo>
                  <a:pt x="179" y="0"/>
                </a:moveTo>
                <a:lnTo>
                  <a:pt x="179" y="0"/>
                </a:lnTo>
                <a:cubicBezTo>
                  <a:pt x="179" y="0"/>
                  <a:pt x="98" y="75"/>
                  <a:pt x="156" y="231"/>
                </a:cubicBezTo>
                <a:cubicBezTo>
                  <a:pt x="206" y="362"/>
                  <a:pt x="213" y="459"/>
                  <a:pt x="213" y="459"/>
                </a:cubicBezTo>
                <a:lnTo>
                  <a:pt x="0" y="979"/>
                </a:lnTo>
                <a:lnTo>
                  <a:pt x="179" y="979"/>
                </a:lnTo>
                <a:lnTo>
                  <a:pt x="417" y="480"/>
                </a:lnTo>
                <a:lnTo>
                  <a:pt x="401" y="0"/>
                </a:lnTo>
                <a:lnTo>
                  <a:pt x="179" y="0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95" name="Freeform 175">
            <a:extLst>
              <a:ext uri="{FF2B5EF4-FFF2-40B4-BE49-F238E27FC236}">
                <a16:creationId xmlns:a16="http://schemas.microsoft.com/office/drawing/2014/main" id="{8E28D23F-CC00-B345-A93F-E62179E74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8175" y="3836824"/>
            <a:ext cx="252675" cy="604236"/>
          </a:xfrm>
          <a:custGeom>
            <a:avLst/>
            <a:gdLst>
              <a:gd name="T0" fmla="*/ 161610 w 405"/>
              <a:gd name="T1" fmla="*/ 0 h 970"/>
              <a:gd name="T2" fmla="*/ 263025 w 405"/>
              <a:gd name="T3" fmla="*/ 291356 h 970"/>
              <a:gd name="T4" fmla="*/ 264334 w 405"/>
              <a:gd name="T5" fmla="*/ 633014 h 970"/>
              <a:gd name="T6" fmla="*/ 140673 w 405"/>
              <a:gd name="T7" fmla="*/ 633014 h 970"/>
              <a:gd name="T8" fmla="*/ 126933 w 405"/>
              <a:gd name="T9" fmla="*/ 320100 h 970"/>
              <a:gd name="T10" fmla="*/ 0 w 405"/>
              <a:gd name="T11" fmla="*/ 0 h 970"/>
              <a:gd name="T12" fmla="*/ 161610 w 405"/>
              <a:gd name="T13" fmla="*/ 0 h 97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05" h="970">
                <a:moveTo>
                  <a:pt x="247" y="0"/>
                </a:moveTo>
                <a:lnTo>
                  <a:pt x="402" y="446"/>
                </a:lnTo>
                <a:lnTo>
                  <a:pt x="404" y="969"/>
                </a:lnTo>
                <a:lnTo>
                  <a:pt x="215" y="969"/>
                </a:lnTo>
                <a:lnTo>
                  <a:pt x="194" y="490"/>
                </a:lnTo>
                <a:lnTo>
                  <a:pt x="0" y="0"/>
                </a:lnTo>
                <a:lnTo>
                  <a:pt x="247" y="0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96" name="Freeform 176">
            <a:extLst>
              <a:ext uri="{FF2B5EF4-FFF2-40B4-BE49-F238E27FC236}">
                <a16:creationId xmlns:a16="http://schemas.microsoft.com/office/drawing/2014/main" id="{18965825-AE87-9F47-8F4C-9666FB6A8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7752" y="3334212"/>
            <a:ext cx="1057391" cy="774519"/>
          </a:xfrm>
          <a:custGeom>
            <a:avLst/>
            <a:gdLst>
              <a:gd name="T0" fmla="*/ 1035730 w 1697"/>
              <a:gd name="T1" fmla="*/ 403835 h 1243"/>
              <a:gd name="T2" fmla="*/ 347639 w 1697"/>
              <a:gd name="T3" fmla="*/ 801136 h 1243"/>
              <a:gd name="T4" fmla="*/ 347639 w 1697"/>
              <a:gd name="T5" fmla="*/ 801136 h 1243"/>
              <a:gd name="T6" fmla="*/ 304511 w 1697"/>
              <a:gd name="T7" fmla="*/ 808978 h 1243"/>
              <a:gd name="T8" fmla="*/ 0 w 1697"/>
              <a:gd name="T9" fmla="*/ 759315 h 1243"/>
              <a:gd name="T10" fmla="*/ 103900 w 1697"/>
              <a:gd name="T11" fmla="*/ 462646 h 1243"/>
              <a:gd name="T12" fmla="*/ 103900 w 1697"/>
              <a:gd name="T13" fmla="*/ 462646 h 1243"/>
              <a:gd name="T14" fmla="*/ 132652 w 1697"/>
              <a:gd name="T15" fmla="*/ 427360 h 1243"/>
              <a:gd name="T16" fmla="*/ 820089 w 1697"/>
              <a:gd name="T17" fmla="*/ 31366 h 1243"/>
              <a:gd name="T18" fmla="*/ 820089 w 1697"/>
              <a:gd name="T19" fmla="*/ 31366 h 1243"/>
              <a:gd name="T20" fmla="*/ 974305 w 1697"/>
              <a:gd name="T21" fmla="*/ 72534 h 1243"/>
              <a:gd name="T22" fmla="*/ 1076898 w 1697"/>
              <a:gd name="T23" fmla="*/ 249620 h 1243"/>
              <a:gd name="T24" fmla="*/ 1076898 w 1697"/>
              <a:gd name="T25" fmla="*/ 249620 h 1243"/>
              <a:gd name="T26" fmla="*/ 1035730 w 1697"/>
              <a:gd name="T27" fmla="*/ 403835 h 124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697" h="1243">
                <a:moveTo>
                  <a:pt x="1585" y="618"/>
                </a:moveTo>
                <a:lnTo>
                  <a:pt x="532" y="1226"/>
                </a:lnTo>
                <a:cubicBezTo>
                  <a:pt x="512" y="1238"/>
                  <a:pt x="489" y="1242"/>
                  <a:pt x="466" y="1238"/>
                </a:cubicBezTo>
                <a:lnTo>
                  <a:pt x="0" y="1162"/>
                </a:lnTo>
                <a:lnTo>
                  <a:pt x="159" y="708"/>
                </a:lnTo>
                <a:cubicBezTo>
                  <a:pt x="167" y="685"/>
                  <a:pt x="182" y="666"/>
                  <a:pt x="203" y="654"/>
                </a:cubicBezTo>
                <a:lnTo>
                  <a:pt x="1255" y="48"/>
                </a:lnTo>
                <a:cubicBezTo>
                  <a:pt x="1337" y="0"/>
                  <a:pt x="1443" y="28"/>
                  <a:pt x="1491" y="111"/>
                </a:cubicBezTo>
                <a:lnTo>
                  <a:pt x="1648" y="382"/>
                </a:lnTo>
                <a:cubicBezTo>
                  <a:pt x="1696" y="465"/>
                  <a:pt x="1668" y="570"/>
                  <a:pt x="1585" y="618"/>
                </a:cubicBezTo>
              </a:path>
            </a:pathLst>
          </a:custGeom>
          <a:solidFill>
            <a:srgbClr val="A1DF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B8A85ACF-B199-5740-91DE-7AC1AC3C1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4725" y="3498804"/>
            <a:ext cx="640424" cy="450009"/>
          </a:xfrm>
          <a:custGeom>
            <a:avLst/>
            <a:gdLst>
              <a:gd name="connsiteX0" fmla="*/ 217427 w 1280848"/>
              <a:gd name="connsiteY0" fmla="*/ 709605 h 900018"/>
              <a:gd name="connsiteX1" fmla="*/ 178911 w 1280848"/>
              <a:gd name="connsiteY1" fmla="*/ 723206 h 900018"/>
              <a:gd name="connsiteX2" fmla="*/ 111820 w 1280848"/>
              <a:gd name="connsiteY2" fmla="*/ 762772 h 900018"/>
              <a:gd name="connsiteX3" fmla="*/ 162760 w 1280848"/>
              <a:gd name="connsiteY3" fmla="*/ 851796 h 900018"/>
              <a:gd name="connsiteX4" fmla="*/ 237306 w 1280848"/>
              <a:gd name="connsiteY4" fmla="*/ 808521 h 900018"/>
              <a:gd name="connsiteX5" fmla="*/ 272094 w 1280848"/>
              <a:gd name="connsiteY5" fmla="*/ 765245 h 900018"/>
              <a:gd name="connsiteX6" fmla="*/ 263397 w 1280848"/>
              <a:gd name="connsiteY6" fmla="*/ 731861 h 900018"/>
              <a:gd name="connsiteX7" fmla="*/ 217427 w 1280848"/>
              <a:gd name="connsiteY7" fmla="*/ 709605 h 900018"/>
              <a:gd name="connsiteX8" fmla="*/ 149093 w 1280848"/>
              <a:gd name="connsiteY8" fmla="*/ 608216 h 900018"/>
              <a:gd name="connsiteX9" fmla="*/ 111820 w 1280848"/>
              <a:gd name="connsiteY9" fmla="*/ 623054 h 900018"/>
              <a:gd name="connsiteX10" fmla="*/ 49698 w 1280848"/>
              <a:gd name="connsiteY10" fmla="*/ 657674 h 900018"/>
              <a:gd name="connsiteX11" fmla="*/ 95668 w 1280848"/>
              <a:gd name="connsiteY11" fmla="*/ 735570 h 900018"/>
              <a:gd name="connsiteX12" fmla="*/ 157790 w 1280848"/>
              <a:gd name="connsiteY12" fmla="*/ 699713 h 900018"/>
              <a:gd name="connsiteX13" fmla="*/ 188851 w 1280848"/>
              <a:gd name="connsiteY13" fmla="*/ 673748 h 900018"/>
              <a:gd name="connsiteX14" fmla="*/ 187609 w 1280848"/>
              <a:gd name="connsiteY14" fmla="*/ 629236 h 900018"/>
              <a:gd name="connsiteX15" fmla="*/ 149093 w 1280848"/>
              <a:gd name="connsiteY15" fmla="*/ 608216 h 900018"/>
              <a:gd name="connsiteX16" fmla="*/ 150335 w 1280848"/>
              <a:gd name="connsiteY16" fmla="*/ 571278 h 900018"/>
              <a:gd name="connsiteX17" fmla="*/ 187609 w 1280848"/>
              <a:gd name="connsiteY17" fmla="*/ 576069 h 900018"/>
              <a:gd name="connsiteX18" fmla="*/ 218670 w 1280848"/>
              <a:gd name="connsiteY18" fmla="*/ 605744 h 900018"/>
              <a:gd name="connsiteX19" fmla="*/ 228609 w 1280848"/>
              <a:gd name="connsiteY19" fmla="*/ 651492 h 900018"/>
              <a:gd name="connsiteX20" fmla="*/ 216185 w 1280848"/>
              <a:gd name="connsiteY20" fmla="*/ 678694 h 900018"/>
              <a:gd name="connsiteX21" fmla="*/ 255943 w 1280848"/>
              <a:gd name="connsiteY21" fmla="*/ 678694 h 900018"/>
              <a:gd name="connsiteX22" fmla="*/ 299428 w 1280848"/>
              <a:gd name="connsiteY22" fmla="*/ 714551 h 900018"/>
              <a:gd name="connsiteX23" fmla="*/ 308126 w 1280848"/>
              <a:gd name="connsiteY23" fmla="*/ 766482 h 900018"/>
              <a:gd name="connsiteX24" fmla="*/ 253458 w 1280848"/>
              <a:gd name="connsiteY24" fmla="*/ 838195 h 900018"/>
              <a:gd name="connsiteX25" fmla="*/ 146608 w 1280848"/>
              <a:gd name="connsiteY25" fmla="*/ 900018 h 900018"/>
              <a:gd name="connsiteX26" fmla="*/ 0 w 1280848"/>
              <a:gd name="connsiteY26" fmla="*/ 650256 h 900018"/>
              <a:gd name="connsiteX27" fmla="*/ 109335 w 1280848"/>
              <a:gd name="connsiteY27" fmla="*/ 585960 h 900018"/>
              <a:gd name="connsiteX28" fmla="*/ 150335 w 1280848"/>
              <a:gd name="connsiteY28" fmla="*/ 571278 h 900018"/>
              <a:gd name="connsiteX29" fmla="*/ 398350 w 1280848"/>
              <a:gd name="connsiteY29" fmla="*/ 463133 h 900018"/>
              <a:gd name="connsiteX30" fmla="*/ 368642 w 1280848"/>
              <a:gd name="connsiteY30" fmla="*/ 473077 h 900018"/>
              <a:gd name="connsiteX31" fmla="*/ 288182 w 1280848"/>
              <a:gd name="connsiteY31" fmla="*/ 520309 h 900018"/>
              <a:gd name="connsiteX32" fmla="*/ 337696 w 1280848"/>
              <a:gd name="connsiteY32" fmla="*/ 606073 h 900018"/>
              <a:gd name="connsiteX33" fmla="*/ 413204 w 1280848"/>
              <a:gd name="connsiteY33" fmla="*/ 562569 h 900018"/>
              <a:gd name="connsiteX34" fmla="*/ 445388 w 1280848"/>
              <a:gd name="connsiteY34" fmla="*/ 531496 h 900018"/>
              <a:gd name="connsiteX35" fmla="*/ 439198 w 1280848"/>
              <a:gd name="connsiteY35" fmla="*/ 487992 h 900018"/>
              <a:gd name="connsiteX36" fmla="*/ 398350 w 1280848"/>
              <a:gd name="connsiteY36" fmla="*/ 463133 h 900018"/>
              <a:gd name="connsiteX37" fmla="*/ 402062 w 1280848"/>
              <a:gd name="connsiteY37" fmla="*/ 425845 h 900018"/>
              <a:gd name="connsiteX38" fmla="*/ 471382 w 1280848"/>
              <a:gd name="connsiteY38" fmla="*/ 464376 h 900018"/>
              <a:gd name="connsiteX39" fmla="*/ 483760 w 1280848"/>
              <a:gd name="connsiteY39" fmla="*/ 507880 h 900018"/>
              <a:gd name="connsiteX40" fmla="*/ 470144 w 1280848"/>
              <a:gd name="connsiteY40" fmla="*/ 546411 h 900018"/>
              <a:gd name="connsiteX41" fmla="*/ 501090 w 1280848"/>
              <a:gd name="connsiteY41" fmla="*/ 548897 h 900018"/>
              <a:gd name="connsiteX42" fmla="*/ 528322 w 1280848"/>
              <a:gd name="connsiteY42" fmla="*/ 576242 h 900018"/>
              <a:gd name="connsiteX43" fmla="*/ 549366 w 1280848"/>
              <a:gd name="connsiteY43" fmla="*/ 608559 h 900018"/>
              <a:gd name="connsiteX44" fmla="*/ 562982 w 1280848"/>
              <a:gd name="connsiteY44" fmla="*/ 629689 h 900018"/>
              <a:gd name="connsiteX45" fmla="*/ 584026 w 1280848"/>
              <a:gd name="connsiteY45" fmla="*/ 637147 h 900018"/>
              <a:gd name="connsiteX46" fmla="*/ 586502 w 1280848"/>
              <a:gd name="connsiteY46" fmla="*/ 643362 h 900018"/>
              <a:gd name="connsiteX47" fmla="*/ 545652 w 1280848"/>
              <a:gd name="connsiteY47" fmla="*/ 668221 h 900018"/>
              <a:gd name="connsiteX48" fmla="*/ 538226 w 1280848"/>
              <a:gd name="connsiteY48" fmla="*/ 660763 h 900018"/>
              <a:gd name="connsiteX49" fmla="*/ 524610 w 1280848"/>
              <a:gd name="connsiteY49" fmla="*/ 642119 h 900018"/>
              <a:gd name="connsiteX50" fmla="*/ 498614 w 1280848"/>
              <a:gd name="connsiteY50" fmla="*/ 601101 h 900018"/>
              <a:gd name="connsiteX51" fmla="*/ 461480 w 1280848"/>
              <a:gd name="connsiteY51" fmla="*/ 578728 h 900018"/>
              <a:gd name="connsiteX52" fmla="*/ 429296 w 1280848"/>
              <a:gd name="connsiteY52" fmla="*/ 591158 h 900018"/>
              <a:gd name="connsiteX53" fmla="*/ 353786 w 1280848"/>
              <a:gd name="connsiteY53" fmla="*/ 634661 h 900018"/>
              <a:gd name="connsiteX54" fmla="*/ 416916 w 1280848"/>
              <a:gd name="connsiteY54" fmla="*/ 742798 h 900018"/>
              <a:gd name="connsiteX55" fmla="*/ 382258 w 1280848"/>
              <a:gd name="connsiteY55" fmla="*/ 762685 h 900018"/>
              <a:gd name="connsiteX56" fmla="*/ 236192 w 1280848"/>
              <a:gd name="connsiteY56" fmla="*/ 511608 h 900018"/>
              <a:gd name="connsiteX57" fmla="*/ 351312 w 1280848"/>
              <a:gd name="connsiteY57" fmla="*/ 444489 h 900018"/>
              <a:gd name="connsiteX58" fmla="*/ 402062 w 1280848"/>
              <a:gd name="connsiteY58" fmla="*/ 425845 h 900018"/>
              <a:gd name="connsiteX59" fmla="*/ 600476 w 1280848"/>
              <a:gd name="connsiteY59" fmla="*/ 346580 h 900018"/>
              <a:gd name="connsiteX60" fmla="*/ 624344 w 1280848"/>
              <a:gd name="connsiteY60" fmla="*/ 480395 h 900018"/>
              <a:gd name="connsiteX61" fmla="*/ 704742 w 1280848"/>
              <a:gd name="connsiteY61" fmla="*/ 434551 h 900018"/>
              <a:gd name="connsiteX62" fmla="*/ 599220 w 1280848"/>
              <a:gd name="connsiteY62" fmla="*/ 297019 h 900018"/>
              <a:gd name="connsiteX63" fmla="*/ 839158 w 1280848"/>
              <a:gd name="connsiteY63" fmla="*/ 495264 h 900018"/>
              <a:gd name="connsiteX64" fmla="*/ 801472 w 1280848"/>
              <a:gd name="connsiteY64" fmla="*/ 516327 h 900018"/>
              <a:gd name="connsiteX65" fmla="*/ 731124 w 1280848"/>
              <a:gd name="connsiteY65" fmla="*/ 455615 h 900018"/>
              <a:gd name="connsiteX66" fmla="*/ 630624 w 1280848"/>
              <a:gd name="connsiteY66" fmla="*/ 513849 h 900018"/>
              <a:gd name="connsiteX67" fmla="*/ 646956 w 1280848"/>
              <a:gd name="connsiteY67" fmla="*/ 604299 h 900018"/>
              <a:gd name="connsiteX68" fmla="*/ 611782 w 1280848"/>
              <a:gd name="connsiteY68" fmla="*/ 625362 h 900018"/>
              <a:gd name="connsiteX69" fmla="*/ 560276 w 1280848"/>
              <a:gd name="connsiteY69" fmla="*/ 319321 h 900018"/>
              <a:gd name="connsiteX70" fmla="*/ 923520 w 1280848"/>
              <a:gd name="connsiteY70" fmla="*/ 110256 h 900018"/>
              <a:gd name="connsiteX71" fmla="*/ 1069878 w 1280848"/>
              <a:gd name="connsiteY71" fmla="*/ 361413 h 900018"/>
              <a:gd name="connsiteX72" fmla="*/ 1031428 w 1280848"/>
              <a:gd name="connsiteY72" fmla="*/ 383793 h 900018"/>
              <a:gd name="connsiteX73" fmla="*/ 785842 w 1280848"/>
              <a:gd name="connsiteY73" fmla="*/ 254485 h 900018"/>
              <a:gd name="connsiteX74" fmla="*/ 903674 w 1280848"/>
              <a:gd name="connsiteY74" fmla="*/ 458394 h 900018"/>
              <a:gd name="connsiteX75" fmla="*/ 871426 w 1280848"/>
              <a:gd name="connsiteY75" fmla="*/ 477044 h 900018"/>
              <a:gd name="connsiteX76" fmla="*/ 725066 w 1280848"/>
              <a:gd name="connsiteY76" fmla="*/ 224644 h 900018"/>
              <a:gd name="connsiteX77" fmla="*/ 765998 w 1280848"/>
              <a:gd name="connsiteY77" fmla="*/ 202264 h 900018"/>
              <a:gd name="connsiteX78" fmla="*/ 1009102 w 1280848"/>
              <a:gd name="connsiteY78" fmla="*/ 332816 h 900018"/>
              <a:gd name="connsiteX79" fmla="*/ 890030 w 1280848"/>
              <a:gd name="connsiteY79" fmla="*/ 128906 h 900018"/>
              <a:gd name="connsiteX80" fmla="*/ 1125962 w 1280848"/>
              <a:gd name="connsiteY80" fmla="*/ 37408 h 900018"/>
              <a:gd name="connsiteX81" fmla="*/ 1086892 w 1280848"/>
              <a:gd name="connsiteY81" fmla="*/ 50955 h 900018"/>
              <a:gd name="connsiteX82" fmla="*/ 1028596 w 1280848"/>
              <a:gd name="connsiteY82" fmla="*/ 85832 h 900018"/>
              <a:gd name="connsiteX83" fmla="*/ 1140226 w 1280848"/>
              <a:gd name="connsiteY83" fmla="*/ 280152 h 900018"/>
              <a:gd name="connsiteX84" fmla="*/ 1199762 w 1280848"/>
              <a:gd name="connsiteY84" fmla="*/ 244029 h 900018"/>
              <a:gd name="connsiteX85" fmla="*/ 1225810 w 1280848"/>
              <a:gd name="connsiteY85" fmla="*/ 224098 h 900018"/>
              <a:gd name="connsiteX86" fmla="*/ 1243174 w 1280848"/>
              <a:gd name="connsiteY86" fmla="*/ 180501 h 900018"/>
              <a:gd name="connsiteX87" fmla="*/ 1233252 w 1280848"/>
              <a:gd name="connsiteY87" fmla="*/ 133167 h 900018"/>
              <a:gd name="connsiteX88" fmla="*/ 1220848 w 1280848"/>
              <a:gd name="connsiteY88" fmla="*/ 104517 h 900018"/>
              <a:gd name="connsiteX89" fmla="*/ 1161312 w 1280848"/>
              <a:gd name="connsiteY89" fmla="*/ 43481 h 900018"/>
              <a:gd name="connsiteX90" fmla="*/ 1125962 w 1280848"/>
              <a:gd name="connsiteY90" fmla="*/ 37408 h 900018"/>
              <a:gd name="connsiteX91" fmla="*/ 1128288 w 1280848"/>
              <a:gd name="connsiteY91" fmla="*/ 351 h 900018"/>
              <a:gd name="connsiteX92" fmla="*/ 1178676 w 1280848"/>
              <a:gd name="connsiteY92" fmla="*/ 8603 h 900018"/>
              <a:gd name="connsiteX93" fmla="*/ 1253098 w 1280848"/>
              <a:gd name="connsiteY93" fmla="*/ 79604 h 900018"/>
              <a:gd name="connsiteX94" fmla="*/ 1280384 w 1280848"/>
              <a:gd name="connsiteY94" fmla="*/ 160571 h 900018"/>
              <a:gd name="connsiteX95" fmla="*/ 1223328 w 1280848"/>
              <a:gd name="connsiteY95" fmla="*/ 270187 h 900018"/>
              <a:gd name="connsiteX96" fmla="*/ 1122862 w 1280848"/>
              <a:gd name="connsiteY96" fmla="*/ 328732 h 900018"/>
              <a:gd name="connsiteX97" fmla="*/ 977742 w 1280848"/>
              <a:gd name="connsiteY97" fmla="*/ 75867 h 900018"/>
              <a:gd name="connsiteX98" fmla="*/ 1076968 w 1280848"/>
              <a:gd name="connsiteY98" fmla="*/ 17322 h 900018"/>
              <a:gd name="connsiteX99" fmla="*/ 1128288 w 1280848"/>
              <a:gd name="connsiteY99" fmla="*/ 351 h 90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280848" h="900018">
                <a:moveTo>
                  <a:pt x="217427" y="709605"/>
                </a:moveTo>
                <a:cubicBezTo>
                  <a:pt x="207488" y="710841"/>
                  <a:pt x="193821" y="715787"/>
                  <a:pt x="178911" y="723206"/>
                </a:cubicBezTo>
                <a:lnTo>
                  <a:pt x="111820" y="762772"/>
                </a:lnTo>
                <a:lnTo>
                  <a:pt x="162760" y="851796"/>
                </a:lnTo>
                <a:lnTo>
                  <a:pt x="237306" y="808521"/>
                </a:lnTo>
                <a:cubicBezTo>
                  <a:pt x="257185" y="796156"/>
                  <a:pt x="269610" y="782555"/>
                  <a:pt x="272094" y="765245"/>
                </a:cubicBezTo>
                <a:cubicBezTo>
                  <a:pt x="273337" y="752881"/>
                  <a:pt x="269610" y="742989"/>
                  <a:pt x="263397" y="731861"/>
                </a:cubicBezTo>
                <a:cubicBezTo>
                  <a:pt x="253458" y="714551"/>
                  <a:pt x="238549" y="707132"/>
                  <a:pt x="217427" y="709605"/>
                </a:cubicBezTo>
                <a:close/>
                <a:moveTo>
                  <a:pt x="149093" y="608216"/>
                </a:moveTo>
                <a:cubicBezTo>
                  <a:pt x="137911" y="609453"/>
                  <a:pt x="126729" y="614399"/>
                  <a:pt x="111820" y="623054"/>
                </a:cubicBezTo>
                <a:lnTo>
                  <a:pt x="49698" y="657674"/>
                </a:lnTo>
                <a:lnTo>
                  <a:pt x="95668" y="735570"/>
                </a:lnTo>
                <a:lnTo>
                  <a:pt x="157790" y="699713"/>
                </a:lnTo>
                <a:cubicBezTo>
                  <a:pt x="172699" y="691058"/>
                  <a:pt x="182639" y="683640"/>
                  <a:pt x="188851" y="673748"/>
                </a:cubicBezTo>
                <a:cubicBezTo>
                  <a:pt x="197548" y="660147"/>
                  <a:pt x="197548" y="645310"/>
                  <a:pt x="187609" y="629236"/>
                </a:cubicBezTo>
                <a:cubicBezTo>
                  <a:pt x="177669" y="613162"/>
                  <a:pt x="165245" y="605744"/>
                  <a:pt x="149093" y="608216"/>
                </a:cubicBezTo>
                <a:close/>
                <a:moveTo>
                  <a:pt x="150335" y="571278"/>
                </a:moveTo>
                <a:cubicBezTo>
                  <a:pt x="163381" y="569578"/>
                  <a:pt x="175806" y="571123"/>
                  <a:pt x="187609" y="576069"/>
                </a:cubicBezTo>
                <a:cubicBezTo>
                  <a:pt x="201275" y="582251"/>
                  <a:pt x="211215" y="592143"/>
                  <a:pt x="218670" y="605744"/>
                </a:cubicBezTo>
                <a:cubicBezTo>
                  <a:pt x="228609" y="620581"/>
                  <a:pt x="232336" y="636655"/>
                  <a:pt x="228609" y="651492"/>
                </a:cubicBezTo>
                <a:cubicBezTo>
                  <a:pt x="227367" y="660147"/>
                  <a:pt x="222397" y="670039"/>
                  <a:pt x="216185" y="678694"/>
                </a:cubicBezTo>
                <a:cubicBezTo>
                  <a:pt x="232336" y="676221"/>
                  <a:pt x="246003" y="676221"/>
                  <a:pt x="255943" y="678694"/>
                </a:cubicBezTo>
                <a:cubicBezTo>
                  <a:pt x="273337" y="683640"/>
                  <a:pt x="287004" y="694768"/>
                  <a:pt x="299428" y="714551"/>
                </a:cubicBezTo>
                <a:cubicBezTo>
                  <a:pt x="308126" y="729388"/>
                  <a:pt x="311852" y="747935"/>
                  <a:pt x="308126" y="766482"/>
                </a:cubicBezTo>
                <a:cubicBezTo>
                  <a:pt x="305640" y="794920"/>
                  <a:pt x="287004" y="818412"/>
                  <a:pt x="253458" y="838195"/>
                </a:cubicBezTo>
                <a:lnTo>
                  <a:pt x="146608" y="900018"/>
                </a:lnTo>
                <a:lnTo>
                  <a:pt x="0" y="650256"/>
                </a:lnTo>
                <a:lnTo>
                  <a:pt x="109335" y="585960"/>
                </a:lnTo>
                <a:cubicBezTo>
                  <a:pt x="123623" y="577924"/>
                  <a:pt x="137290" y="572978"/>
                  <a:pt x="150335" y="571278"/>
                </a:cubicBezTo>
                <a:close/>
                <a:moveTo>
                  <a:pt x="398350" y="463133"/>
                </a:moveTo>
                <a:cubicBezTo>
                  <a:pt x="389684" y="463133"/>
                  <a:pt x="379782" y="466862"/>
                  <a:pt x="368642" y="473077"/>
                </a:cubicBezTo>
                <a:lnTo>
                  <a:pt x="288182" y="520309"/>
                </a:lnTo>
                <a:lnTo>
                  <a:pt x="337696" y="606073"/>
                </a:lnTo>
                <a:lnTo>
                  <a:pt x="413204" y="562569"/>
                </a:lnTo>
                <a:cubicBezTo>
                  <a:pt x="429296" y="552626"/>
                  <a:pt x="439198" y="542682"/>
                  <a:pt x="445388" y="531496"/>
                </a:cubicBezTo>
                <a:cubicBezTo>
                  <a:pt x="450338" y="519066"/>
                  <a:pt x="447862" y="505394"/>
                  <a:pt x="439198" y="487992"/>
                </a:cubicBezTo>
                <a:cubicBezTo>
                  <a:pt x="428058" y="470591"/>
                  <a:pt x="414442" y="461890"/>
                  <a:pt x="398350" y="463133"/>
                </a:cubicBezTo>
                <a:close/>
                <a:moveTo>
                  <a:pt x="402062" y="425845"/>
                </a:moveTo>
                <a:cubicBezTo>
                  <a:pt x="430534" y="423359"/>
                  <a:pt x="454052" y="435788"/>
                  <a:pt x="471382" y="464376"/>
                </a:cubicBezTo>
                <a:cubicBezTo>
                  <a:pt x="480046" y="480535"/>
                  <a:pt x="483760" y="494207"/>
                  <a:pt x="483760" y="507880"/>
                </a:cubicBezTo>
                <a:cubicBezTo>
                  <a:pt x="482522" y="521552"/>
                  <a:pt x="477572" y="532739"/>
                  <a:pt x="470144" y="546411"/>
                </a:cubicBezTo>
                <a:cubicBezTo>
                  <a:pt x="482522" y="543925"/>
                  <a:pt x="493664" y="545168"/>
                  <a:pt x="501090" y="548897"/>
                </a:cubicBezTo>
                <a:cubicBezTo>
                  <a:pt x="510992" y="552626"/>
                  <a:pt x="519658" y="561326"/>
                  <a:pt x="528322" y="576242"/>
                </a:cubicBezTo>
                <a:lnTo>
                  <a:pt x="549366" y="608559"/>
                </a:lnTo>
                <a:cubicBezTo>
                  <a:pt x="555556" y="618503"/>
                  <a:pt x="559268" y="624718"/>
                  <a:pt x="562982" y="629689"/>
                </a:cubicBezTo>
                <a:cubicBezTo>
                  <a:pt x="570410" y="635904"/>
                  <a:pt x="576598" y="638390"/>
                  <a:pt x="584026" y="637147"/>
                </a:cubicBezTo>
                <a:lnTo>
                  <a:pt x="586502" y="643362"/>
                </a:lnTo>
                <a:lnTo>
                  <a:pt x="545652" y="668221"/>
                </a:lnTo>
                <a:cubicBezTo>
                  <a:pt x="543176" y="665735"/>
                  <a:pt x="539464" y="664492"/>
                  <a:pt x="538226" y="660763"/>
                </a:cubicBezTo>
                <a:cubicBezTo>
                  <a:pt x="534512" y="658277"/>
                  <a:pt x="530798" y="652063"/>
                  <a:pt x="524610" y="642119"/>
                </a:cubicBezTo>
                <a:lnTo>
                  <a:pt x="498614" y="601101"/>
                </a:lnTo>
                <a:cubicBezTo>
                  <a:pt x="487474" y="584943"/>
                  <a:pt x="475096" y="577485"/>
                  <a:pt x="461480" y="578728"/>
                </a:cubicBezTo>
                <a:cubicBezTo>
                  <a:pt x="452814" y="578728"/>
                  <a:pt x="442912" y="583700"/>
                  <a:pt x="429296" y="591158"/>
                </a:cubicBezTo>
                <a:lnTo>
                  <a:pt x="353786" y="634661"/>
                </a:lnTo>
                <a:lnTo>
                  <a:pt x="416916" y="742798"/>
                </a:lnTo>
                <a:lnTo>
                  <a:pt x="382258" y="762685"/>
                </a:lnTo>
                <a:lnTo>
                  <a:pt x="236192" y="511608"/>
                </a:lnTo>
                <a:lnTo>
                  <a:pt x="351312" y="444489"/>
                </a:lnTo>
                <a:cubicBezTo>
                  <a:pt x="369878" y="433302"/>
                  <a:pt x="385970" y="427088"/>
                  <a:pt x="402062" y="425845"/>
                </a:cubicBezTo>
                <a:close/>
                <a:moveTo>
                  <a:pt x="600476" y="346580"/>
                </a:moveTo>
                <a:lnTo>
                  <a:pt x="624344" y="480395"/>
                </a:lnTo>
                <a:lnTo>
                  <a:pt x="704742" y="434551"/>
                </a:lnTo>
                <a:close/>
                <a:moveTo>
                  <a:pt x="599220" y="297019"/>
                </a:moveTo>
                <a:lnTo>
                  <a:pt x="839158" y="495264"/>
                </a:lnTo>
                <a:lnTo>
                  <a:pt x="801472" y="516327"/>
                </a:lnTo>
                <a:lnTo>
                  <a:pt x="731124" y="455615"/>
                </a:lnTo>
                <a:lnTo>
                  <a:pt x="630624" y="513849"/>
                </a:lnTo>
                <a:lnTo>
                  <a:pt x="646956" y="604299"/>
                </a:lnTo>
                <a:lnTo>
                  <a:pt x="611782" y="625362"/>
                </a:lnTo>
                <a:lnTo>
                  <a:pt x="560276" y="319321"/>
                </a:lnTo>
                <a:close/>
                <a:moveTo>
                  <a:pt x="923520" y="110256"/>
                </a:moveTo>
                <a:lnTo>
                  <a:pt x="1069878" y="361413"/>
                </a:lnTo>
                <a:lnTo>
                  <a:pt x="1031428" y="383793"/>
                </a:lnTo>
                <a:lnTo>
                  <a:pt x="785842" y="254485"/>
                </a:lnTo>
                <a:lnTo>
                  <a:pt x="903674" y="458394"/>
                </a:lnTo>
                <a:lnTo>
                  <a:pt x="871426" y="477044"/>
                </a:lnTo>
                <a:lnTo>
                  <a:pt x="725066" y="224644"/>
                </a:lnTo>
                <a:lnTo>
                  <a:pt x="765998" y="202264"/>
                </a:lnTo>
                <a:lnTo>
                  <a:pt x="1009102" y="332816"/>
                </a:lnTo>
                <a:lnTo>
                  <a:pt x="890030" y="128906"/>
                </a:lnTo>
                <a:close/>
                <a:moveTo>
                  <a:pt x="1125962" y="37408"/>
                </a:moveTo>
                <a:cubicBezTo>
                  <a:pt x="1113558" y="38810"/>
                  <a:pt x="1100534" y="43481"/>
                  <a:pt x="1086892" y="50955"/>
                </a:cubicBezTo>
                <a:lnTo>
                  <a:pt x="1028596" y="85832"/>
                </a:lnTo>
                <a:lnTo>
                  <a:pt x="1140226" y="280152"/>
                </a:lnTo>
                <a:lnTo>
                  <a:pt x="1199762" y="244029"/>
                </a:lnTo>
                <a:cubicBezTo>
                  <a:pt x="1210926" y="239046"/>
                  <a:pt x="1219608" y="231572"/>
                  <a:pt x="1225810" y="224098"/>
                </a:cubicBezTo>
                <a:cubicBezTo>
                  <a:pt x="1235732" y="212888"/>
                  <a:pt x="1240694" y="197940"/>
                  <a:pt x="1243174" y="180501"/>
                </a:cubicBezTo>
                <a:cubicBezTo>
                  <a:pt x="1243174" y="166799"/>
                  <a:pt x="1240694" y="150606"/>
                  <a:pt x="1233252" y="133167"/>
                </a:cubicBezTo>
                <a:cubicBezTo>
                  <a:pt x="1229530" y="123202"/>
                  <a:pt x="1225810" y="113236"/>
                  <a:pt x="1220848" y="104517"/>
                </a:cubicBezTo>
                <a:cubicBezTo>
                  <a:pt x="1203484" y="73376"/>
                  <a:pt x="1182398" y="53446"/>
                  <a:pt x="1161312" y="43481"/>
                </a:cubicBezTo>
                <a:cubicBezTo>
                  <a:pt x="1150148" y="37875"/>
                  <a:pt x="1138366" y="36007"/>
                  <a:pt x="1125962" y="37408"/>
                </a:cubicBezTo>
                <a:close/>
                <a:moveTo>
                  <a:pt x="1128288" y="351"/>
                </a:moveTo>
                <a:cubicBezTo>
                  <a:pt x="1145188" y="-1051"/>
                  <a:pt x="1161932" y="1752"/>
                  <a:pt x="1178676" y="8603"/>
                </a:cubicBezTo>
                <a:cubicBezTo>
                  <a:pt x="1208444" y="19814"/>
                  <a:pt x="1233252" y="44726"/>
                  <a:pt x="1253098" y="79604"/>
                </a:cubicBezTo>
                <a:cubicBezTo>
                  <a:pt x="1269222" y="105763"/>
                  <a:pt x="1276664" y="133167"/>
                  <a:pt x="1280384" y="160571"/>
                </a:cubicBezTo>
                <a:cubicBezTo>
                  <a:pt x="1284106" y="209151"/>
                  <a:pt x="1265500" y="245274"/>
                  <a:pt x="1223328" y="270187"/>
                </a:cubicBezTo>
                <a:lnTo>
                  <a:pt x="1122862" y="328732"/>
                </a:lnTo>
                <a:lnTo>
                  <a:pt x="977742" y="75867"/>
                </a:lnTo>
                <a:lnTo>
                  <a:pt x="1076968" y="17322"/>
                </a:lnTo>
                <a:cubicBezTo>
                  <a:pt x="1094332" y="7357"/>
                  <a:pt x="1111388" y="1752"/>
                  <a:pt x="1128288" y="3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98" name="Freeform 182">
            <a:extLst>
              <a:ext uri="{FF2B5EF4-FFF2-40B4-BE49-F238E27FC236}">
                <a16:creationId xmlns:a16="http://schemas.microsoft.com/office/drawing/2014/main" id="{981FEC33-D8D8-724E-9F86-B34A0339F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8597" y="3919220"/>
            <a:ext cx="85141" cy="85143"/>
          </a:xfrm>
          <a:custGeom>
            <a:avLst/>
            <a:gdLst>
              <a:gd name="T0" fmla="*/ 88643 w 138"/>
              <a:gd name="T1" fmla="*/ 44645 h 138"/>
              <a:gd name="T2" fmla="*/ 88643 w 138"/>
              <a:gd name="T3" fmla="*/ 44645 h 138"/>
              <a:gd name="T4" fmla="*/ 43998 w 138"/>
              <a:gd name="T5" fmla="*/ 88643 h 138"/>
              <a:gd name="T6" fmla="*/ 43998 w 138"/>
              <a:gd name="T7" fmla="*/ 88643 h 138"/>
              <a:gd name="T8" fmla="*/ 0 w 138"/>
              <a:gd name="T9" fmla="*/ 44645 h 138"/>
              <a:gd name="T10" fmla="*/ 0 w 138"/>
              <a:gd name="T11" fmla="*/ 44645 h 138"/>
              <a:gd name="T12" fmla="*/ 43998 w 138"/>
              <a:gd name="T13" fmla="*/ 0 h 138"/>
              <a:gd name="T14" fmla="*/ 43998 w 138"/>
              <a:gd name="T15" fmla="*/ 0 h 138"/>
              <a:gd name="T16" fmla="*/ 88643 w 138"/>
              <a:gd name="T17" fmla="*/ 44645 h 13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38" h="138">
                <a:moveTo>
                  <a:pt x="137" y="69"/>
                </a:moveTo>
                <a:lnTo>
                  <a:pt x="137" y="69"/>
                </a:lnTo>
                <a:cubicBezTo>
                  <a:pt x="137" y="107"/>
                  <a:pt x="106" y="137"/>
                  <a:pt x="68" y="137"/>
                </a:cubicBezTo>
                <a:cubicBezTo>
                  <a:pt x="31" y="137"/>
                  <a:pt x="0" y="107"/>
                  <a:pt x="0" y="69"/>
                </a:cubicBezTo>
                <a:cubicBezTo>
                  <a:pt x="0" y="31"/>
                  <a:pt x="31" y="0"/>
                  <a:pt x="68" y="0"/>
                </a:cubicBezTo>
                <a:cubicBezTo>
                  <a:pt x="106" y="0"/>
                  <a:pt x="137" y="31"/>
                  <a:pt x="137" y="69"/>
                </a:cubicBez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99" name="Freeform 183">
            <a:extLst>
              <a:ext uri="{FF2B5EF4-FFF2-40B4-BE49-F238E27FC236}">
                <a16:creationId xmlns:a16="http://schemas.microsoft.com/office/drawing/2014/main" id="{A6C19798-A6E4-8441-AAE7-1ADD9DD64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6697" y="3954926"/>
            <a:ext cx="395492" cy="433951"/>
          </a:xfrm>
          <a:custGeom>
            <a:avLst/>
            <a:gdLst>
              <a:gd name="T0" fmla="*/ 391176 w 633"/>
              <a:gd name="T1" fmla="*/ 22852 h 697"/>
              <a:gd name="T2" fmla="*/ 391176 w 633"/>
              <a:gd name="T3" fmla="*/ 22852 h 697"/>
              <a:gd name="T4" fmla="*/ 338101 w 633"/>
              <a:gd name="T5" fmla="*/ 3265 h 697"/>
              <a:gd name="T6" fmla="*/ 338101 w 633"/>
              <a:gd name="T7" fmla="*/ 3265 h 697"/>
              <a:gd name="T8" fmla="*/ 293545 w 633"/>
              <a:gd name="T9" fmla="*/ 33299 h 697"/>
              <a:gd name="T10" fmla="*/ 293545 w 633"/>
              <a:gd name="T11" fmla="*/ 33299 h 697"/>
              <a:gd name="T12" fmla="*/ 307305 w 633"/>
              <a:gd name="T13" fmla="*/ 46358 h 697"/>
              <a:gd name="T14" fmla="*/ 307305 w 633"/>
              <a:gd name="T15" fmla="*/ 46358 h 697"/>
              <a:gd name="T16" fmla="*/ 341378 w 633"/>
              <a:gd name="T17" fmla="*/ 21546 h 697"/>
              <a:gd name="T18" fmla="*/ 341378 w 633"/>
              <a:gd name="T19" fmla="*/ 21546 h 697"/>
              <a:gd name="T20" fmla="*/ 376760 w 633"/>
              <a:gd name="T21" fmla="*/ 34605 h 697"/>
              <a:gd name="T22" fmla="*/ 376760 w 633"/>
              <a:gd name="T23" fmla="*/ 34605 h 697"/>
              <a:gd name="T24" fmla="*/ 377416 w 633"/>
              <a:gd name="T25" fmla="*/ 103162 h 697"/>
              <a:gd name="T26" fmla="*/ 377416 w 633"/>
              <a:gd name="T27" fmla="*/ 103162 h 697"/>
              <a:gd name="T28" fmla="*/ 366277 w 633"/>
              <a:gd name="T29" fmla="*/ 208283 h 697"/>
              <a:gd name="T30" fmla="*/ 366277 w 633"/>
              <a:gd name="T31" fmla="*/ 208283 h 697"/>
              <a:gd name="T32" fmla="*/ 280441 w 633"/>
              <a:gd name="T33" fmla="*/ 344091 h 697"/>
              <a:gd name="T34" fmla="*/ 280441 w 633"/>
              <a:gd name="T35" fmla="*/ 344091 h 697"/>
              <a:gd name="T36" fmla="*/ 52419 w 633"/>
              <a:gd name="T37" fmla="*/ 428318 h 697"/>
              <a:gd name="T38" fmla="*/ 52419 w 633"/>
              <a:gd name="T39" fmla="*/ 428318 h 697"/>
              <a:gd name="T40" fmla="*/ 24244 w 633"/>
              <a:gd name="T41" fmla="*/ 351926 h 697"/>
              <a:gd name="T42" fmla="*/ 24244 w 633"/>
              <a:gd name="T43" fmla="*/ 351926 h 697"/>
              <a:gd name="T44" fmla="*/ 81249 w 633"/>
              <a:gd name="T45" fmla="*/ 223953 h 697"/>
              <a:gd name="T46" fmla="*/ 81249 w 633"/>
              <a:gd name="T47" fmla="*/ 223953 h 697"/>
              <a:gd name="T48" fmla="*/ 154636 w 633"/>
              <a:gd name="T49" fmla="*/ 192613 h 697"/>
              <a:gd name="T50" fmla="*/ 160533 w 633"/>
              <a:gd name="T51" fmla="*/ 178248 h 697"/>
              <a:gd name="T52" fmla="*/ 159877 w 633"/>
              <a:gd name="T53" fmla="*/ 173025 h 697"/>
              <a:gd name="T54" fmla="*/ 159877 w 633"/>
              <a:gd name="T55" fmla="*/ 173025 h 697"/>
              <a:gd name="T56" fmla="*/ 70110 w 633"/>
              <a:gd name="T57" fmla="*/ 208936 h 697"/>
              <a:gd name="T58" fmla="*/ 70110 w 633"/>
              <a:gd name="T59" fmla="*/ 208936 h 697"/>
              <a:gd name="T60" fmla="*/ 5242 w 633"/>
              <a:gd name="T61" fmla="*/ 349967 h 697"/>
              <a:gd name="T62" fmla="*/ 5242 w 633"/>
              <a:gd name="T63" fmla="*/ 349967 h 697"/>
              <a:gd name="T64" fmla="*/ 43901 w 633"/>
              <a:gd name="T65" fmla="*/ 445294 h 697"/>
              <a:gd name="T66" fmla="*/ 43901 w 633"/>
              <a:gd name="T67" fmla="*/ 445294 h 697"/>
              <a:gd name="T68" fmla="*/ 85181 w 633"/>
              <a:gd name="T69" fmla="*/ 454435 h 697"/>
              <a:gd name="T70" fmla="*/ 85181 w 633"/>
              <a:gd name="T71" fmla="*/ 454435 h 697"/>
              <a:gd name="T72" fmla="*/ 292235 w 633"/>
              <a:gd name="T73" fmla="*/ 358455 h 697"/>
              <a:gd name="T74" fmla="*/ 292235 w 633"/>
              <a:gd name="T75" fmla="*/ 358455 h 697"/>
              <a:gd name="T76" fmla="*/ 384623 w 633"/>
              <a:gd name="T77" fmla="*/ 204365 h 697"/>
              <a:gd name="T78" fmla="*/ 384623 w 633"/>
              <a:gd name="T79" fmla="*/ 204365 h 697"/>
              <a:gd name="T80" fmla="*/ 395107 w 633"/>
              <a:gd name="T81" fmla="*/ 110344 h 697"/>
              <a:gd name="T82" fmla="*/ 395107 w 633"/>
              <a:gd name="T83" fmla="*/ 110344 h 697"/>
              <a:gd name="T84" fmla="*/ 391176 w 633"/>
              <a:gd name="T85" fmla="*/ 22852 h 69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633" h="697">
                <a:moveTo>
                  <a:pt x="597" y="35"/>
                </a:moveTo>
                <a:lnTo>
                  <a:pt x="597" y="35"/>
                </a:lnTo>
                <a:cubicBezTo>
                  <a:pt x="578" y="11"/>
                  <a:pt x="548" y="0"/>
                  <a:pt x="516" y="5"/>
                </a:cubicBezTo>
                <a:cubicBezTo>
                  <a:pt x="488" y="10"/>
                  <a:pt x="464" y="26"/>
                  <a:pt x="448" y="51"/>
                </a:cubicBezTo>
                <a:cubicBezTo>
                  <a:pt x="454" y="59"/>
                  <a:pt x="461" y="66"/>
                  <a:pt x="469" y="71"/>
                </a:cubicBezTo>
                <a:cubicBezTo>
                  <a:pt x="481" y="51"/>
                  <a:pt x="499" y="37"/>
                  <a:pt x="521" y="33"/>
                </a:cubicBezTo>
                <a:cubicBezTo>
                  <a:pt x="542" y="30"/>
                  <a:pt x="562" y="37"/>
                  <a:pt x="575" y="53"/>
                </a:cubicBezTo>
                <a:cubicBezTo>
                  <a:pt x="594" y="76"/>
                  <a:pt x="594" y="114"/>
                  <a:pt x="576" y="158"/>
                </a:cubicBezTo>
                <a:cubicBezTo>
                  <a:pt x="544" y="238"/>
                  <a:pt x="552" y="283"/>
                  <a:pt x="559" y="319"/>
                </a:cubicBezTo>
                <a:cubicBezTo>
                  <a:pt x="568" y="370"/>
                  <a:pt x="575" y="404"/>
                  <a:pt x="428" y="527"/>
                </a:cubicBezTo>
                <a:cubicBezTo>
                  <a:pt x="295" y="637"/>
                  <a:pt x="148" y="692"/>
                  <a:pt x="80" y="656"/>
                </a:cubicBezTo>
                <a:cubicBezTo>
                  <a:pt x="46" y="638"/>
                  <a:pt x="32" y="599"/>
                  <a:pt x="37" y="539"/>
                </a:cubicBezTo>
                <a:cubicBezTo>
                  <a:pt x="44" y="451"/>
                  <a:pt x="74" y="385"/>
                  <a:pt x="124" y="343"/>
                </a:cubicBezTo>
                <a:cubicBezTo>
                  <a:pt x="161" y="313"/>
                  <a:pt x="203" y="300"/>
                  <a:pt x="236" y="295"/>
                </a:cubicBezTo>
                <a:lnTo>
                  <a:pt x="245" y="273"/>
                </a:lnTo>
                <a:lnTo>
                  <a:pt x="244" y="265"/>
                </a:lnTo>
                <a:cubicBezTo>
                  <a:pt x="206" y="269"/>
                  <a:pt x="153" y="283"/>
                  <a:pt x="107" y="320"/>
                </a:cubicBezTo>
                <a:cubicBezTo>
                  <a:pt x="49" y="367"/>
                  <a:pt x="15" y="440"/>
                  <a:pt x="8" y="536"/>
                </a:cubicBezTo>
                <a:cubicBezTo>
                  <a:pt x="0" y="628"/>
                  <a:pt x="36" y="666"/>
                  <a:pt x="67" y="682"/>
                </a:cubicBezTo>
                <a:cubicBezTo>
                  <a:pt x="85" y="692"/>
                  <a:pt x="107" y="696"/>
                  <a:pt x="130" y="696"/>
                </a:cubicBezTo>
                <a:cubicBezTo>
                  <a:pt x="225" y="696"/>
                  <a:pt x="352" y="627"/>
                  <a:pt x="446" y="549"/>
                </a:cubicBezTo>
                <a:cubicBezTo>
                  <a:pt x="599" y="421"/>
                  <a:pt x="600" y="378"/>
                  <a:pt x="587" y="313"/>
                </a:cubicBezTo>
                <a:cubicBezTo>
                  <a:pt x="581" y="279"/>
                  <a:pt x="574" y="241"/>
                  <a:pt x="603" y="169"/>
                </a:cubicBezTo>
                <a:cubicBezTo>
                  <a:pt x="632" y="95"/>
                  <a:pt x="612" y="53"/>
                  <a:pt x="597" y="35"/>
                </a:cubicBezTo>
              </a:path>
            </a:pathLst>
          </a:custGeom>
          <a:solidFill>
            <a:srgbClr val="C5C7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00" name="Freeform 184">
            <a:extLst>
              <a:ext uri="{FF2B5EF4-FFF2-40B4-BE49-F238E27FC236}">
                <a16:creationId xmlns:a16="http://schemas.microsoft.com/office/drawing/2014/main" id="{92EDAAF1-8A5D-6E46-A2F4-140EB8D45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6204" y="3781893"/>
            <a:ext cx="118099" cy="101622"/>
          </a:xfrm>
          <a:custGeom>
            <a:avLst/>
            <a:gdLst>
              <a:gd name="T0" fmla="*/ 0 w 191"/>
              <a:gd name="T1" fmla="*/ 35091 h 164"/>
              <a:gd name="T2" fmla="*/ 39555 w 191"/>
              <a:gd name="T3" fmla="*/ 60434 h 164"/>
              <a:gd name="T4" fmla="*/ 42149 w 191"/>
              <a:gd name="T5" fmla="*/ 83828 h 164"/>
              <a:gd name="T6" fmla="*/ 42149 w 191"/>
              <a:gd name="T7" fmla="*/ 83828 h 164"/>
              <a:gd name="T8" fmla="*/ 92728 w 191"/>
              <a:gd name="T9" fmla="*/ 100724 h 164"/>
              <a:gd name="T10" fmla="*/ 95971 w 191"/>
              <a:gd name="T11" fmla="*/ 95525 h 164"/>
              <a:gd name="T12" fmla="*/ 95971 w 191"/>
              <a:gd name="T13" fmla="*/ 95525 h 164"/>
              <a:gd name="T14" fmla="*/ 112830 w 191"/>
              <a:gd name="T15" fmla="*/ 98774 h 164"/>
              <a:gd name="T16" fmla="*/ 112830 w 191"/>
              <a:gd name="T17" fmla="*/ 98774 h 164"/>
              <a:gd name="T18" fmla="*/ 112830 w 191"/>
              <a:gd name="T19" fmla="*/ 87077 h 164"/>
              <a:gd name="T20" fmla="*/ 112830 w 191"/>
              <a:gd name="T21" fmla="*/ 87077 h 164"/>
              <a:gd name="T22" fmla="*/ 122557 w 191"/>
              <a:gd name="T23" fmla="*/ 83178 h 164"/>
              <a:gd name="T24" fmla="*/ 122557 w 191"/>
              <a:gd name="T25" fmla="*/ 83178 h 164"/>
              <a:gd name="T26" fmla="*/ 116073 w 191"/>
              <a:gd name="T27" fmla="*/ 68232 h 164"/>
              <a:gd name="T28" fmla="*/ 116073 w 191"/>
              <a:gd name="T29" fmla="*/ 68232 h 164"/>
              <a:gd name="T30" fmla="*/ 122557 w 191"/>
              <a:gd name="T31" fmla="*/ 60434 h 164"/>
              <a:gd name="T32" fmla="*/ 122557 w 191"/>
              <a:gd name="T33" fmla="*/ 60434 h 164"/>
              <a:gd name="T34" fmla="*/ 85595 w 191"/>
              <a:gd name="T35" fmla="*/ 25343 h 164"/>
              <a:gd name="T36" fmla="*/ 95971 w 191"/>
              <a:gd name="T37" fmla="*/ 12347 h 164"/>
              <a:gd name="T38" fmla="*/ 95971 w 191"/>
              <a:gd name="T39" fmla="*/ 12347 h 164"/>
              <a:gd name="T40" fmla="*/ 119315 w 191"/>
              <a:gd name="T41" fmla="*/ 5848 h 164"/>
              <a:gd name="T42" fmla="*/ 119315 w 191"/>
              <a:gd name="T43" fmla="*/ 5848 h 164"/>
              <a:gd name="T44" fmla="*/ 85595 w 191"/>
              <a:gd name="T45" fmla="*/ 0 h 164"/>
              <a:gd name="T46" fmla="*/ 61603 w 191"/>
              <a:gd name="T47" fmla="*/ 17545 h 164"/>
              <a:gd name="T48" fmla="*/ 29180 w 191"/>
              <a:gd name="T49" fmla="*/ 0 h 164"/>
              <a:gd name="T50" fmla="*/ 0 w 191"/>
              <a:gd name="T51" fmla="*/ 35091 h 164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91" h="164">
                <a:moveTo>
                  <a:pt x="0" y="54"/>
                </a:moveTo>
                <a:lnTo>
                  <a:pt x="61" y="93"/>
                </a:lnTo>
                <a:lnTo>
                  <a:pt x="65" y="129"/>
                </a:lnTo>
                <a:cubicBezTo>
                  <a:pt x="65" y="129"/>
                  <a:pt x="137" y="163"/>
                  <a:pt x="143" y="155"/>
                </a:cubicBezTo>
                <a:lnTo>
                  <a:pt x="148" y="147"/>
                </a:lnTo>
                <a:cubicBezTo>
                  <a:pt x="148" y="147"/>
                  <a:pt x="170" y="156"/>
                  <a:pt x="174" y="152"/>
                </a:cubicBezTo>
                <a:cubicBezTo>
                  <a:pt x="179" y="147"/>
                  <a:pt x="174" y="134"/>
                  <a:pt x="174" y="134"/>
                </a:cubicBezTo>
                <a:cubicBezTo>
                  <a:pt x="174" y="134"/>
                  <a:pt x="186" y="134"/>
                  <a:pt x="189" y="128"/>
                </a:cubicBezTo>
                <a:cubicBezTo>
                  <a:pt x="190" y="124"/>
                  <a:pt x="179" y="105"/>
                  <a:pt x="179" y="105"/>
                </a:cubicBezTo>
                <a:cubicBezTo>
                  <a:pt x="179" y="105"/>
                  <a:pt x="190" y="98"/>
                  <a:pt x="189" y="93"/>
                </a:cubicBezTo>
                <a:cubicBezTo>
                  <a:pt x="186" y="82"/>
                  <a:pt x="132" y="39"/>
                  <a:pt x="132" y="39"/>
                </a:cubicBezTo>
                <a:lnTo>
                  <a:pt x="148" y="19"/>
                </a:lnTo>
                <a:cubicBezTo>
                  <a:pt x="148" y="19"/>
                  <a:pt x="174" y="25"/>
                  <a:pt x="184" y="9"/>
                </a:cubicBezTo>
                <a:cubicBezTo>
                  <a:pt x="188" y="2"/>
                  <a:pt x="132" y="0"/>
                  <a:pt x="132" y="0"/>
                </a:cubicBezTo>
                <a:lnTo>
                  <a:pt x="95" y="27"/>
                </a:lnTo>
                <a:lnTo>
                  <a:pt x="45" y="0"/>
                </a:lnTo>
                <a:lnTo>
                  <a:pt x="0" y="54"/>
                </a:ln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01" name="Freeform 185">
            <a:extLst>
              <a:ext uri="{FF2B5EF4-FFF2-40B4-BE49-F238E27FC236}">
                <a16:creationId xmlns:a16="http://schemas.microsoft.com/office/drawing/2014/main" id="{9B111CB8-8E29-2540-8059-7C8097D69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8808" y="3427594"/>
            <a:ext cx="93380" cy="71410"/>
          </a:xfrm>
          <a:custGeom>
            <a:avLst/>
            <a:gdLst>
              <a:gd name="T0" fmla="*/ 0 w 149"/>
              <a:gd name="T1" fmla="*/ 56994 h 113"/>
              <a:gd name="T2" fmla="*/ 32205 w 149"/>
              <a:gd name="T3" fmla="*/ 45065 h 113"/>
              <a:gd name="T4" fmla="*/ 32205 w 149"/>
              <a:gd name="T5" fmla="*/ 42414 h 113"/>
              <a:gd name="T6" fmla="*/ 32205 w 149"/>
              <a:gd name="T7" fmla="*/ 42414 h 113"/>
              <a:gd name="T8" fmla="*/ 46665 w 149"/>
              <a:gd name="T9" fmla="*/ 23195 h 113"/>
              <a:gd name="T10" fmla="*/ 70326 w 149"/>
              <a:gd name="T11" fmla="*/ 17231 h 113"/>
              <a:gd name="T12" fmla="*/ 70326 w 149"/>
              <a:gd name="T13" fmla="*/ 17231 h 113"/>
              <a:gd name="T14" fmla="*/ 80842 w 149"/>
              <a:gd name="T15" fmla="*/ 9941 h 113"/>
              <a:gd name="T16" fmla="*/ 80842 w 149"/>
              <a:gd name="T17" fmla="*/ 9941 h 113"/>
              <a:gd name="T18" fmla="*/ 88071 w 149"/>
              <a:gd name="T19" fmla="*/ 0 h 113"/>
              <a:gd name="T20" fmla="*/ 88071 w 149"/>
              <a:gd name="T21" fmla="*/ 0 h 113"/>
              <a:gd name="T22" fmla="*/ 88071 w 149"/>
              <a:gd name="T23" fmla="*/ 27172 h 113"/>
              <a:gd name="T24" fmla="*/ 7230 w 149"/>
              <a:gd name="T25" fmla="*/ 74225 h 113"/>
              <a:gd name="T26" fmla="*/ 0 w 149"/>
              <a:gd name="T27" fmla="*/ 56994 h 11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49" h="113">
                <a:moveTo>
                  <a:pt x="0" y="86"/>
                </a:moveTo>
                <a:lnTo>
                  <a:pt x="49" y="68"/>
                </a:lnTo>
                <a:lnTo>
                  <a:pt x="49" y="64"/>
                </a:lnTo>
                <a:cubicBezTo>
                  <a:pt x="49" y="51"/>
                  <a:pt x="58" y="39"/>
                  <a:pt x="71" y="35"/>
                </a:cubicBezTo>
                <a:lnTo>
                  <a:pt x="107" y="26"/>
                </a:lnTo>
                <a:cubicBezTo>
                  <a:pt x="114" y="24"/>
                  <a:pt x="119" y="20"/>
                  <a:pt x="123" y="15"/>
                </a:cubicBezTo>
                <a:cubicBezTo>
                  <a:pt x="127" y="9"/>
                  <a:pt x="133" y="0"/>
                  <a:pt x="134" y="0"/>
                </a:cubicBezTo>
                <a:cubicBezTo>
                  <a:pt x="145" y="0"/>
                  <a:pt x="148" y="26"/>
                  <a:pt x="134" y="41"/>
                </a:cubicBezTo>
                <a:lnTo>
                  <a:pt x="11" y="112"/>
                </a:lnTo>
                <a:lnTo>
                  <a:pt x="0" y="86"/>
                </a:ln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02" name="Freeform 186">
            <a:extLst>
              <a:ext uri="{FF2B5EF4-FFF2-40B4-BE49-F238E27FC236}">
                <a16:creationId xmlns:a16="http://schemas.microsoft.com/office/drawing/2014/main" id="{2CC65EB1-D7E8-6E42-B0E2-00D6A6BB6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2119" y="3358929"/>
            <a:ext cx="68662" cy="65917"/>
          </a:xfrm>
          <a:custGeom>
            <a:avLst/>
            <a:gdLst>
              <a:gd name="T0" fmla="*/ 62926 w 111"/>
              <a:gd name="T1" fmla="*/ 68462 h 104"/>
              <a:gd name="T2" fmla="*/ 71359 w 111"/>
              <a:gd name="T3" fmla="*/ 0 h 104"/>
              <a:gd name="T4" fmla="*/ 2595 w 111"/>
              <a:gd name="T5" fmla="*/ 0 h 104"/>
              <a:gd name="T6" fmla="*/ 0 w 111"/>
              <a:gd name="T7" fmla="*/ 20605 h 104"/>
              <a:gd name="T8" fmla="*/ 0 w 111"/>
              <a:gd name="T9" fmla="*/ 20605 h 104"/>
              <a:gd name="T10" fmla="*/ 62926 w 111"/>
              <a:gd name="T11" fmla="*/ 68462 h 1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1" h="104">
                <a:moveTo>
                  <a:pt x="97" y="103"/>
                </a:moveTo>
                <a:lnTo>
                  <a:pt x="110" y="0"/>
                </a:lnTo>
                <a:lnTo>
                  <a:pt x="4" y="0"/>
                </a:lnTo>
                <a:lnTo>
                  <a:pt x="0" y="31"/>
                </a:lnTo>
                <a:cubicBezTo>
                  <a:pt x="10" y="58"/>
                  <a:pt x="37" y="96"/>
                  <a:pt x="97" y="103"/>
                </a:cubicBezTo>
              </a:path>
            </a:pathLst>
          </a:custGeom>
          <a:solidFill>
            <a:srgbClr val="E060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03" name="Freeform 187">
            <a:extLst>
              <a:ext uri="{FF2B5EF4-FFF2-40B4-BE49-F238E27FC236}">
                <a16:creationId xmlns:a16="http://schemas.microsoft.com/office/drawing/2014/main" id="{26357731-4669-EF49-9CBA-4B34BCF3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4866" y="3262802"/>
            <a:ext cx="123591" cy="145565"/>
          </a:xfrm>
          <a:custGeom>
            <a:avLst/>
            <a:gdLst>
              <a:gd name="T0" fmla="*/ 117238 w 199"/>
              <a:gd name="T1" fmla="*/ 51318 h 235"/>
              <a:gd name="T2" fmla="*/ 117238 w 199"/>
              <a:gd name="T3" fmla="*/ 51318 h 235"/>
              <a:gd name="T4" fmla="*/ 128962 w 199"/>
              <a:gd name="T5" fmla="*/ 82499 h 235"/>
              <a:gd name="T6" fmla="*/ 128962 w 199"/>
              <a:gd name="T7" fmla="*/ 82499 h 235"/>
              <a:gd name="T8" fmla="*/ 121146 w 199"/>
              <a:gd name="T9" fmla="*/ 87695 h 235"/>
              <a:gd name="T10" fmla="*/ 121146 w 199"/>
              <a:gd name="T11" fmla="*/ 87695 h 235"/>
              <a:gd name="T12" fmla="*/ 77507 w 199"/>
              <a:gd name="T13" fmla="*/ 152005 h 235"/>
              <a:gd name="T14" fmla="*/ 77507 w 199"/>
              <a:gd name="T15" fmla="*/ 152005 h 235"/>
              <a:gd name="T16" fmla="*/ 0 w 199"/>
              <a:gd name="T17" fmla="*/ 61062 h 235"/>
              <a:gd name="T18" fmla="*/ 0 w 199"/>
              <a:gd name="T19" fmla="*/ 61062 h 235"/>
              <a:gd name="T20" fmla="*/ 61224 w 199"/>
              <a:gd name="T21" fmla="*/ 0 h 235"/>
              <a:gd name="T22" fmla="*/ 61224 w 199"/>
              <a:gd name="T23" fmla="*/ 0 h 235"/>
              <a:gd name="T24" fmla="*/ 117238 w 199"/>
              <a:gd name="T25" fmla="*/ 51318 h 23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99" h="235">
                <a:moveTo>
                  <a:pt x="180" y="79"/>
                </a:moveTo>
                <a:lnTo>
                  <a:pt x="180" y="79"/>
                </a:lnTo>
                <a:cubicBezTo>
                  <a:pt x="183" y="94"/>
                  <a:pt x="197" y="112"/>
                  <a:pt x="198" y="127"/>
                </a:cubicBezTo>
                <a:cubicBezTo>
                  <a:pt x="198" y="130"/>
                  <a:pt x="186" y="132"/>
                  <a:pt x="186" y="135"/>
                </a:cubicBezTo>
                <a:cubicBezTo>
                  <a:pt x="186" y="192"/>
                  <a:pt x="159" y="234"/>
                  <a:pt x="119" y="234"/>
                </a:cubicBezTo>
                <a:cubicBezTo>
                  <a:pt x="67" y="234"/>
                  <a:pt x="0" y="165"/>
                  <a:pt x="0" y="94"/>
                </a:cubicBezTo>
                <a:cubicBezTo>
                  <a:pt x="0" y="43"/>
                  <a:pt x="42" y="0"/>
                  <a:pt x="94" y="0"/>
                </a:cubicBezTo>
                <a:cubicBezTo>
                  <a:pt x="146" y="0"/>
                  <a:pt x="170" y="28"/>
                  <a:pt x="180" y="79"/>
                </a:cubicBez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D85C1019-85C9-1B49-8356-C1E086099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020" y="3296176"/>
            <a:ext cx="21284" cy="31879"/>
          </a:xfrm>
          <a:custGeom>
            <a:avLst/>
            <a:gdLst>
              <a:gd name="connsiteX0" fmla="*/ 31581 w 42567"/>
              <a:gd name="connsiteY0" fmla="*/ 26631 h 63758"/>
              <a:gd name="connsiteX1" fmla="*/ 42567 w 42567"/>
              <a:gd name="connsiteY1" fmla="*/ 45195 h 63758"/>
              <a:gd name="connsiteX2" fmla="*/ 31581 w 42567"/>
              <a:gd name="connsiteY2" fmla="*/ 63758 h 63758"/>
              <a:gd name="connsiteX3" fmla="*/ 21969 w 42567"/>
              <a:gd name="connsiteY3" fmla="*/ 45195 h 63758"/>
              <a:gd name="connsiteX4" fmla="*/ 31581 w 42567"/>
              <a:gd name="connsiteY4" fmla="*/ 26631 h 63758"/>
              <a:gd name="connsiteX5" fmla="*/ 37287 w 42567"/>
              <a:gd name="connsiteY5" fmla="*/ 1913 h 63758"/>
              <a:gd name="connsiteX6" fmla="*/ 34956 w 42567"/>
              <a:gd name="connsiteY6" fmla="*/ 11526 h 63758"/>
              <a:gd name="connsiteX7" fmla="*/ 8156 w 42567"/>
              <a:gd name="connsiteY7" fmla="*/ 25258 h 63758"/>
              <a:gd name="connsiteX8" fmla="*/ 0 w 42567"/>
              <a:gd name="connsiteY8" fmla="*/ 22511 h 63758"/>
              <a:gd name="connsiteX9" fmla="*/ 12817 w 42567"/>
              <a:gd name="connsiteY9" fmla="*/ 3286 h 63758"/>
              <a:gd name="connsiteX10" fmla="*/ 37287 w 42567"/>
              <a:gd name="connsiteY10" fmla="*/ 1913 h 6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567" h="63758">
                <a:moveTo>
                  <a:pt x="31581" y="26631"/>
                </a:moveTo>
                <a:cubicBezTo>
                  <a:pt x="38447" y="26631"/>
                  <a:pt x="42567" y="34587"/>
                  <a:pt x="42567" y="45195"/>
                </a:cubicBezTo>
                <a:cubicBezTo>
                  <a:pt x="42567" y="55802"/>
                  <a:pt x="38447" y="63758"/>
                  <a:pt x="31581" y="63758"/>
                </a:cubicBezTo>
                <a:cubicBezTo>
                  <a:pt x="26089" y="63758"/>
                  <a:pt x="21969" y="55802"/>
                  <a:pt x="21969" y="45195"/>
                </a:cubicBezTo>
                <a:cubicBezTo>
                  <a:pt x="21969" y="34587"/>
                  <a:pt x="26089" y="26631"/>
                  <a:pt x="31581" y="26631"/>
                </a:cubicBezTo>
                <a:close/>
                <a:moveTo>
                  <a:pt x="37287" y="1913"/>
                </a:moveTo>
                <a:lnTo>
                  <a:pt x="34956" y="11526"/>
                </a:lnTo>
                <a:cubicBezTo>
                  <a:pt x="13983" y="4660"/>
                  <a:pt x="9322" y="23884"/>
                  <a:pt x="8156" y="25258"/>
                </a:cubicBezTo>
                <a:lnTo>
                  <a:pt x="0" y="22511"/>
                </a:lnTo>
                <a:cubicBezTo>
                  <a:pt x="0" y="21138"/>
                  <a:pt x="3496" y="10152"/>
                  <a:pt x="12817" y="3286"/>
                </a:cubicBezTo>
                <a:cubicBezTo>
                  <a:pt x="19809" y="-833"/>
                  <a:pt x="27965" y="-833"/>
                  <a:pt x="37287" y="1913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05" name="Freeform 190">
            <a:extLst>
              <a:ext uri="{FF2B5EF4-FFF2-40B4-BE49-F238E27FC236}">
                <a16:creationId xmlns:a16="http://schemas.microsoft.com/office/drawing/2014/main" id="{E1BCEB3B-9AA0-E945-AE9B-9A842142D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696" y="3177659"/>
            <a:ext cx="197746" cy="227963"/>
          </a:xfrm>
          <a:custGeom>
            <a:avLst/>
            <a:gdLst>
              <a:gd name="T0" fmla="*/ 80467 w 317"/>
              <a:gd name="T1" fmla="*/ 139672 h 368"/>
              <a:gd name="T2" fmla="*/ 80467 w 317"/>
              <a:gd name="T3" fmla="*/ 139672 h 368"/>
              <a:gd name="T4" fmla="*/ 91588 w 317"/>
              <a:gd name="T5" fmla="*/ 139672 h 368"/>
              <a:gd name="T6" fmla="*/ 91588 w 317"/>
              <a:gd name="T7" fmla="*/ 139672 h 368"/>
              <a:gd name="T8" fmla="*/ 101401 w 317"/>
              <a:gd name="T9" fmla="*/ 155913 h 368"/>
              <a:gd name="T10" fmla="*/ 101401 w 317"/>
              <a:gd name="T11" fmla="*/ 155913 h 368"/>
              <a:gd name="T12" fmla="*/ 113831 w 317"/>
              <a:gd name="T13" fmla="*/ 114336 h 368"/>
              <a:gd name="T14" fmla="*/ 113831 w 317"/>
              <a:gd name="T15" fmla="*/ 114336 h 368"/>
              <a:gd name="T16" fmla="*/ 152429 w 317"/>
              <a:gd name="T17" fmla="*/ 97445 h 368"/>
              <a:gd name="T18" fmla="*/ 152429 w 317"/>
              <a:gd name="T19" fmla="*/ 97445 h 368"/>
              <a:gd name="T20" fmla="*/ 196915 w 317"/>
              <a:gd name="T21" fmla="*/ 90299 h 368"/>
              <a:gd name="T22" fmla="*/ 196915 w 317"/>
              <a:gd name="T23" fmla="*/ 90299 h 368"/>
              <a:gd name="T24" fmla="*/ 173364 w 317"/>
              <a:gd name="T25" fmla="*/ 53270 h 368"/>
              <a:gd name="T26" fmla="*/ 173364 w 317"/>
              <a:gd name="T27" fmla="*/ 53270 h 368"/>
              <a:gd name="T28" fmla="*/ 165513 w 317"/>
              <a:gd name="T29" fmla="*/ 12993 h 368"/>
              <a:gd name="T30" fmla="*/ 165513 w 317"/>
              <a:gd name="T31" fmla="*/ 12993 h 368"/>
              <a:gd name="T32" fmla="*/ 108598 w 317"/>
              <a:gd name="T33" fmla="*/ 42226 h 368"/>
              <a:gd name="T34" fmla="*/ 108598 w 317"/>
              <a:gd name="T35" fmla="*/ 42226 h 368"/>
              <a:gd name="T36" fmla="*/ 71962 w 317"/>
              <a:gd name="T37" fmla="*/ 28584 h 368"/>
              <a:gd name="T38" fmla="*/ 71962 w 317"/>
              <a:gd name="T39" fmla="*/ 28584 h 368"/>
              <a:gd name="T40" fmla="*/ 41869 w 317"/>
              <a:gd name="T41" fmla="*/ 74708 h 368"/>
              <a:gd name="T42" fmla="*/ 41869 w 317"/>
              <a:gd name="T43" fmla="*/ 74708 h 368"/>
              <a:gd name="T44" fmla="*/ 8505 w 317"/>
              <a:gd name="T45" fmla="*/ 97445 h 368"/>
              <a:gd name="T46" fmla="*/ 8505 w 317"/>
              <a:gd name="T47" fmla="*/ 97445 h 368"/>
              <a:gd name="T48" fmla="*/ 26822 w 317"/>
              <a:gd name="T49" fmla="*/ 150066 h 368"/>
              <a:gd name="T50" fmla="*/ 26822 w 317"/>
              <a:gd name="T51" fmla="*/ 150066 h 368"/>
              <a:gd name="T52" fmla="*/ 39252 w 317"/>
              <a:gd name="T53" fmla="*/ 202037 h 368"/>
              <a:gd name="T54" fmla="*/ 39252 w 317"/>
              <a:gd name="T55" fmla="*/ 202037 h 368"/>
              <a:gd name="T56" fmla="*/ 69345 w 317"/>
              <a:gd name="T57" fmla="*/ 227373 h 368"/>
              <a:gd name="T58" fmla="*/ 69345 w 317"/>
              <a:gd name="T59" fmla="*/ 227373 h 368"/>
              <a:gd name="T60" fmla="*/ 90280 w 317"/>
              <a:gd name="T61" fmla="*/ 166307 h 368"/>
              <a:gd name="T62" fmla="*/ 90280 w 317"/>
              <a:gd name="T63" fmla="*/ 166307 h 368"/>
              <a:gd name="T64" fmla="*/ 76542 w 317"/>
              <a:gd name="T65" fmla="*/ 148117 h 368"/>
              <a:gd name="T66" fmla="*/ 76542 w 317"/>
              <a:gd name="T67" fmla="*/ 148117 h 368"/>
              <a:gd name="T68" fmla="*/ 80467 w 317"/>
              <a:gd name="T69" fmla="*/ 139672 h 368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317" h="368">
                <a:moveTo>
                  <a:pt x="123" y="215"/>
                </a:moveTo>
                <a:lnTo>
                  <a:pt x="123" y="215"/>
                </a:lnTo>
                <a:cubicBezTo>
                  <a:pt x="128" y="210"/>
                  <a:pt x="135" y="210"/>
                  <a:pt x="140" y="215"/>
                </a:cubicBezTo>
                <a:cubicBezTo>
                  <a:pt x="148" y="224"/>
                  <a:pt x="148" y="241"/>
                  <a:pt x="155" y="240"/>
                </a:cubicBezTo>
                <a:cubicBezTo>
                  <a:pt x="163" y="239"/>
                  <a:pt x="174" y="176"/>
                  <a:pt x="174" y="176"/>
                </a:cubicBezTo>
                <a:cubicBezTo>
                  <a:pt x="174" y="176"/>
                  <a:pt x="214" y="194"/>
                  <a:pt x="233" y="150"/>
                </a:cubicBezTo>
                <a:cubicBezTo>
                  <a:pt x="233" y="150"/>
                  <a:pt x="287" y="191"/>
                  <a:pt x="301" y="139"/>
                </a:cubicBezTo>
                <a:cubicBezTo>
                  <a:pt x="316" y="84"/>
                  <a:pt x="265" y="82"/>
                  <a:pt x="265" y="82"/>
                </a:cubicBezTo>
                <a:cubicBezTo>
                  <a:pt x="265" y="82"/>
                  <a:pt x="299" y="44"/>
                  <a:pt x="253" y="20"/>
                </a:cubicBezTo>
                <a:cubicBezTo>
                  <a:pt x="215" y="0"/>
                  <a:pt x="169" y="36"/>
                  <a:pt x="166" y="65"/>
                </a:cubicBezTo>
                <a:cubicBezTo>
                  <a:pt x="166" y="65"/>
                  <a:pt x="139" y="37"/>
                  <a:pt x="110" y="44"/>
                </a:cubicBezTo>
                <a:cubicBezTo>
                  <a:pt x="81" y="51"/>
                  <a:pt x="49" y="79"/>
                  <a:pt x="64" y="115"/>
                </a:cubicBezTo>
                <a:cubicBezTo>
                  <a:pt x="64" y="115"/>
                  <a:pt x="23" y="121"/>
                  <a:pt x="13" y="150"/>
                </a:cubicBezTo>
                <a:cubicBezTo>
                  <a:pt x="3" y="179"/>
                  <a:pt x="10" y="213"/>
                  <a:pt x="41" y="231"/>
                </a:cubicBezTo>
                <a:cubicBezTo>
                  <a:pt x="41" y="231"/>
                  <a:pt x="0" y="275"/>
                  <a:pt x="60" y="311"/>
                </a:cubicBezTo>
                <a:cubicBezTo>
                  <a:pt x="60" y="311"/>
                  <a:pt x="68" y="367"/>
                  <a:pt x="106" y="350"/>
                </a:cubicBezTo>
                <a:cubicBezTo>
                  <a:pt x="148" y="330"/>
                  <a:pt x="138" y="256"/>
                  <a:pt x="138" y="256"/>
                </a:cubicBezTo>
                <a:cubicBezTo>
                  <a:pt x="138" y="256"/>
                  <a:pt x="111" y="251"/>
                  <a:pt x="117" y="228"/>
                </a:cubicBezTo>
                <a:cubicBezTo>
                  <a:pt x="119" y="222"/>
                  <a:pt x="121" y="218"/>
                  <a:pt x="123" y="215"/>
                </a:cubicBez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06" name="Freeform 191">
            <a:extLst>
              <a:ext uri="{FF2B5EF4-FFF2-40B4-BE49-F238E27FC236}">
                <a16:creationId xmlns:a16="http://schemas.microsoft.com/office/drawing/2014/main" id="{82E07815-934B-F046-AF5F-BA7C51A9A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3520" y="3021108"/>
            <a:ext cx="68662" cy="93382"/>
          </a:xfrm>
          <a:custGeom>
            <a:avLst/>
            <a:gdLst>
              <a:gd name="T0" fmla="*/ 0 w 111"/>
              <a:gd name="T1" fmla="*/ 56147 h 150"/>
              <a:gd name="T2" fmla="*/ 35031 w 111"/>
              <a:gd name="T3" fmla="*/ 39825 h 150"/>
              <a:gd name="T4" fmla="*/ 35031 w 111"/>
              <a:gd name="T5" fmla="*/ 11752 h 150"/>
              <a:gd name="T6" fmla="*/ 71359 w 111"/>
              <a:gd name="T7" fmla="*/ 0 h 150"/>
              <a:gd name="T8" fmla="*/ 61628 w 111"/>
              <a:gd name="T9" fmla="*/ 84873 h 150"/>
              <a:gd name="T10" fmla="*/ 16867 w 111"/>
              <a:gd name="T11" fmla="*/ 97277 h 150"/>
              <a:gd name="T12" fmla="*/ 0 w 111"/>
              <a:gd name="T13" fmla="*/ 56147 h 15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11" h="150">
                <a:moveTo>
                  <a:pt x="0" y="86"/>
                </a:moveTo>
                <a:lnTo>
                  <a:pt x="54" y="61"/>
                </a:lnTo>
                <a:lnTo>
                  <a:pt x="54" y="18"/>
                </a:lnTo>
                <a:lnTo>
                  <a:pt x="110" y="0"/>
                </a:lnTo>
                <a:lnTo>
                  <a:pt x="95" y="130"/>
                </a:lnTo>
                <a:lnTo>
                  <a:pt x="26" y="149"/>
                </a:lnTo>
                <a:lnTo>
                  <a:pt x="0" y="86"/>
                </a:lnTo>
              </a:path>
            </a:pathLst>
          </a:custGeom>
          <a:solidFill>
            <a:srgbClr val="E060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07" name="Freeform 192">
            <a:extLst>
              <a:ext uri="{FF2B5EF4-FFF2-40B4-BE49-F238E27FC236}">
                <a16:creationId xmlns:a16="http://schemas.microsoft.com/office/drawing/2014/main" id="{0701E4D2-CFA3-544D-9FA9-82188D98B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2251" y="2392154"/>
            <a:ext cx="359789" cy="403740"/>
          </a:xfrm>
          <a:custGeom>
            <a:avLst/>
            <a:gdLst>
              <a:gd name="T0" fmla="*/ 342662 w 577"/>
              <a:gd name="T1" fmla="*/ 376432 h 649"/>
              <a:gd name="T2" fmla="*/ 342662 w 577"/>
              <a:gd name="T3" fmla="*/ 376432 h 649"/>
              <a:gd name="T4" fmla="*/ 100052 w 577"/>
              <a:gd name="T5" fmla="*/ 399266 h 649"/>
              <a:gd name="T6" fmla="*/ 100052 w 577"/>
              <a:gd name="T7" fmla="*/ 399266 h 649"/>
              <a:gd name="T8" fmla="*/ 0 w 577"/>
              <a:gd name="T9" fmla="*/ 352294 h 649"/>
              <a:gd name="T10" fmla="*/ 80434 w 577"/>
              <a:gd name="T11" fmla="*/ 0 h 649"/>
              <a:gd name="T12" fmla="*/ 80434 w 577"/>
              <a:gd name="T13" fmla="*/ 0 h 649"/>
              <a:gd name="T14" fmla="*/ 173947 w 577"/>
              <a:gd name="T15" fmla="*/ 56106 h 649"/>
              <a:gd name="T16" fmla="*/ 173947 w 577"/>
              <a:gd name="T17" fmla="*/ 56106 h 649"/>
              <a:gd name="T18" fmla="*/ 376667 w 577"/>
              <a:gd name="T19" fmla="*/ 35882 h 649"/>
              <a:gd name="T20" fmla="*/ 342662 w 577"/>
              <a:gd name="T21" fmla="*/ 376432 h 64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77" h="649">
                <a:moveTo>
                  <a:pt x="524" y="577"/>
                </a:moveTo>
                <a:lnTo>
                  <a:pt x="524" y="577"/>
                </a:lnTo>
                <a:cubicBezTo>
                  <a:pt x="524" y="577"/>
                  <a:pt x="360" y="648"/>
                  <a:pt x="153" y="612"/>
                </a:cubicBezTo>
                <a:cubicBezTo>
                  <a:pt x="73" y="598"/>
                  <a:pt x="0" y="540"/>
                  <a:pt x="0" y="540"/>
                </a:cubicBezTo>
                <a:lnTo>
                  <a:pt x="123" y="0"/>
                </a:lnTo>
                <a:cubicBezTo>
                  <a:pt x="123" y="0"/>
                  <a:pt x="190" y="64"/>
                  <a:pt x="266" y="86"/>
                </a:cubicBezTo>
                <a:cubicBezTo>
                  <a:pt x="459" y="144"/>
                  <a:pt x="576" y="55"/>
                  <a:pt x="576" y="55"/>
                </a:cubicBezTo>
                <a:lnTo>
                  <a:pt x="524" y="577"/>
                </a:lnTo>
              </a:path>
            </a:pathLst>
          </a:custGeom>
          <a:solidFill>
            <a:srgbClr val="E6975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08" name="Freeform 193">
            <a:extLst>
              <a:ext uri="{FF2B5EF4-FFF2-40B4-BE49-F238E27FC236}">
                <a16:creationId xmlns:a16="http://schemas.microsoft.com/office/drawing/2014/main" id="{1B6C7C4A-21DC-CA4A-AD13-896A0FFFF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2251" y="2392154"/>
            <a:ext cx="359789" cy="403740"/>
          </a:xfrm>
          <a:custGeom>
            <a:avLst/>
            <a:gdLst>
              <a:gd name="T0" fmla="*/ 342662 w 577"/>
              <a:gd name="T1" fmla="*/ 376432 h 649"/>
              <a:gd name="T2" fmla="*/ 342662 w 577"/>
              <a:gd name="T3" fmla="*/ 376432 h 649"/>
              <a:gd name="T4" fmla="*/ 100052 w 577"/>
              <a:gd name="T5" fmla="*/ 399266 h 649"/>
              <a:gd name="T6" fmla="*/ 100052 w 577"/>
              <a:gd name="T7" fmla="*/ 399266 h 649"/>
              <a:gd name="T8" fmla="*/ 0 w 577"/>
              <a:gd name="T9" fmla="*/ 352294 h 649"/>
              <a:gd name="T10" fmla="*/ 80434 w 577"/>
              <a:gd name="T11" fmla="*/ 0 h 649"/>
              <a:gd name="T12" fmla="*/ 80434 w 577"/>
              <a:gd name="T13" fmla="*/ 0 h 649"/>
              <a:gd name="T14" fmla="*/ 173947 w 577"/>
              <a:gd name="T15" fmla="*/ 56106 h 649"/>
              <a:gd name="T16" fmla="*/ 173947 w 577"/>
              <a:gd name="T17" fmla="*/ 56106 h 649"/>
              <a:gd name="T18" fmla="*/ 376667 w 577"/>
              <a:gd name="T19" fmla="*/ 35882 h 649"/>
              <a:gd name="T20" fmla="*/ 342662 w 577"/>
              <a:gd name="T21" fmla="*/ 376432 h 64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77" h="649">
                <a:moveTo>
                  <a:pt x="524" y="577"/>
                </a:moveTo>
                <a:lnTo>
                  <a:pt x="524" y="577"/>
                </a:lnTo>
                <a:cubicBezTo>
                  <a:pt x="524" y="577"/>
                  <a:pt x="360" y="648"/>
                  <a:pt x="153" y="612"/>
                </a:cubicBezTo>
                <a:cubicBezTo>
                  <a:pt x="73" y="598"/>
                  <a:pt x="0" y="540"/>
                  <a:pt x="0" y="540"/>
                </a:cubicBezTo>
                <a:lnTo>
                  <a:pt x="123" y="0"/>
                </a:lnTo>
                <a:cubicBezTo>
                  <a:pt x="123" y="0"/>
                  <a:pt x="190" y="64"/>
                  <a:pt x="266" y="86"/>
                </a:cubicBezTo>
                <a:cubicBezTo>
                  <a:pt x="459" y="144"/>
                  <a:pt x="576" y="55"/>
                  <a:pt x="576" y="55"/>
                </a:cubicBezTo>
                <a:lnTo>
                  <a:pt x="524" y="577"/>
                </a:lnTo>
              </a:path>
            </a:pathLst>
          </a:custGeom>
          <a:solidFill>
            <a:srgbClr val="E6975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09" name="Freeform 194">
            <a:extLst>
              <a:ext uri="{FF2B5EF4-FFF2-40B4-BE49-F238E27FC236}">
                <a16:creationId xmlns:a16="http://schemas.microsoft.com/office/drawing/2014/main" id="{57D50DC7-2D33-1547-B5CB-3F3A7B969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4785" y="2609129"/>
            <a:ext cx="54930" cy="118100"/>
          </a:xfrm>
          <a:custGeom>
            <a:avLst/>
            <a:gdLst>
              <a:gd name="T0" fmla="*/ 56966 w 90"/>
              <a:gd name="T1" fmla="*/ 37807 h 190"/>
              <a:gd name="T2" fmla="*/ 43525 w 90"/>
              <a:gd name="T3" fmla="*/ 78874 h 190"/>
              <a:gd name="T4" fmla="*/ 28803 w 90"/>
              <a:gd name="T5" fmla="*/ 123200 h 190"/>
              <a:gd name="T6" fmla="*/ 28803 w 90"/>
              <a:gd name="T7" fmla="*/ 123200 h 190"/>
              <a:gd name="T8" fmla="*/ 12161 w 90"/>
              <a:gd name="T9" fmla="*/ 15644 h 190"/>
              <a:gd name="T10" fmla="*/ 12161 w 90"/>
              <a:gd name="T11" fmla="*/ 15644 h 190"/>
              <a:gd name="T12" fmla="*/ 56966 w 90"/>
              <a:gd name="T13" fmla="*/ 37807 h 19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90" h="190">
                <a:moveTo>
                  <a:pt x="89" y="58"/>
                </a:moveTo>
                <a:lnTo>
                  <a:pt x="68" y="121"/>
                </a:lnTo>
                <a:lnTo>
                  <a:pt x="45" y="189"/>
                </a:lnTo>
                <a:cubicBezTo>
                  <a:pt x="45" y="189"/>
                  <a:pt x="0" y="127"/>
                  <a:pt x="19" y="24"/>
                </a:cubicBezTo>
                <a:cubicBezTo>
                  <a:pt x="23" y="0"/>
                  <a:pt x="89" y="58"/>
                  <a:pt x="89" y="58"/>
                </a:cubicBezTo>
              </a:path>
            </a:pathLst>
          </a:custGeom>
          <a:solidFill>
            <a:srgbClr val="E060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0" name="Freeform 195">
            <a:extLst>
              <a:ext uri="{FF2B5EF4-FFF2-40B4-BE49-F238E27FC236}">
                <a16:creationId xmlns:a16="http://schemas.microsoft.com/office/drawing/2014/main" id="{BF6C5F80-9853-2540-89E2-430E62FC0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0070" y="2227361"/>
            <a:ext cx="554787" cy="472402"/>
          </a:xfrm>
          <a:custGeom>
            <a:avLst/>
            <a:gdLst>
              <a:gd name="T0" fmla="*/ 492260 w 890"/>
              <a:gd name="T1" fmla="*/ 439352 h 760"/>
              <a:gd name="T2" fmla="*/ 492260 w 890"/>
              <a:gd name="T3" fmla="*/ 439352 h 760"/>
              <a:gd name="T4" fmla="*/ 298755 w 890"/>
              <a:gd name="T5" fmla="*/ 460864 h 760"/>
              <a:gd name="T6" fmla="*/ 298755 w 890"/>
              <a:gd name="T7" fmla="*/ 460864 h 760"/>
              <a:gd name="T8" fmla="*/ 84331 w 890"/>
              <a:gd name="T9" fmla="*/ 469990 h 760"/>
              <a:gd name="T10" fmla="*/ 0 w 890"/>
              <a:gd name="T11" fmla="*/ 449782 h 760"/>
              <a:gd name="T12" fmla="*/ 88254 w 890"/>
              <a:gd name="T13" fmla="*/ 60623 h 760"/>
              <a:gd name="T14" fmla="*/ 109827 w 890"/>
              <a:gd name="T15" fmla="*/ 67793 h 760"/>
              <a:gd name="T16" fmla="*/ 109827 w 890"/>
              <a:gd name="T17" fmla="*/ 67793 h 760"/>
              <a:gd name="T18" fmla="*/ 370666 w 890"/>
              <a:gd name="T19" fmla="*/ 91260 h 760"/>
              <a:gd name="T20" fmla="*/ 370666 w 890"/>
              <a:gd name="T21" fmla="*/ 91260 h 760"/>
              <a:gd name="T22" fmla="*/ 581167 w 890"/>
              <a:gd name="T23" fmla="*/ 50193 h 760"/>
              <a:gd name="T24" fmla="*/ 492260 w 890"/>
              <a:gd name="T25" fmla="*/ 439352 h 76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890" h="760">
                <a:moveTo>
                  <a:pt x="753" y="674"/>
                </a:moveTo>
                <a:lnTo>
                  <a:pt x="753" y="674"/>
                </a:lnTo>
                <a:cubicBezTo>
                  <a:pt x="661" y="630"/>
                  <a:pt x="534" y="667"/>
                  <a:pt x="457" y="707"/>
                </a:cubicBezTo>
                <a:cubicBezTo>
                  <a:pt x="357" y="759"/>
                  <a:pt x="197" y="746"/>
                  <a:pt x="129" y="721"/>
                </a:cubicBezTo>
                <a:lnTo>
                  <a:pt x="0" y="690"/>
                </a:lnTo>
                <a:lnTo>
                  <a:pt x="135" y="93"/>
                </a:lnTo>
                <a:lnTo>
                  <a:pt x="168" y="104"/>
                </a:lnTo>
                <a:cubicBezTo>
                  <a:pt x="304" y="148"/>
                  <a:pt x="428" y="171"/>
                  <a:pt x="567" y="140"/>
                </a:cubicBezTo>
                <a:cubicBezTo>
                  <a:pt x="666" y="117"/>
                  <a:pt x="797" y="0"/>
                  <a:pt x="889" y="77"/>
                </a:cubicBezTo>
                <a:lnTo>
                  <a:pt x="753" y="674"/>
                </a:lnTo>
              </a:path>
            </a:pathLst>
          </a:custGeom>
          <a:solidFill>
            <a:srgbClr val="E6975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1" name="Freeform 196">
            <a:extLst>
              <a:ext uri="{FF2B5EF4-FFF2-40B4-BE49-F238E27FC236}">
                <a16:creationId xmlns:a16="http://schemas.microsoft.com/office/drawing/2014/main" id="{016E514E-B8B6-2446-BB85-CEF64D164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8029" y="3051319"/>
            <a:ext cx="417463" cy="170285"/>
          </a:xfrm>
          <a:custGeom>
            <a:avLst/>
            <a:gdLst>
              <a:gd name="T0" fmla="*/ 0 w 672"/>
              <a:gd name="T1" fmla="*/ 160330 h 274"/>
              <a:gd name="T2" fmla="*/ 11075 w 672"/>
              <a:gd name="T3" fmla="*/ 73648 h 274"/>
              <a:gd name="T4" fmla="*/ 175253 w 672"/>
              <a:gd name="T5" fmla="*/ 87334 h 274"/>
              <a:gd name="T6" fmla="*/ 175253 w 672"/>
              <a:gd name="T7" fmla="*/ 87334 h 274"/>
              <a:gd name="T8" fmla="*/ 197404 w 672"/>
              <a:gd name="T9" fmla="*/ 84727 h 274"/>
              <a:gd name="T10" fmla="*/ 403928 w 672"/>
              <a:gd name="T11" fmla="*/ 0 h 274"/>
              <a:gd name="T12" fmla="*/ 437155 w 672"/>
              <a:gd name="T13" fmla="*/ 80817 h 274"/>
              <a:gd name="T14" fmla="*/ 219554 w 672"/>
              <a:gd name="T15" fmla="*/ 170106 h 274"/>
              <a:gd name="T16" fmla="*/ 219554 w 672"/>
              <a:gd name="T17" fmla="*/ 170106 h 274"/>
              <a:gd name="T18" fmla="*/ 176556 w 672"/>
              <a:gd name="T19" fmla="*/ 175972 h 274"/>
              <a:gd name="T20" fmla="*/ 0 w 672"/>
              <a:gd name="T21" fmla="*/ 160330 h 27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672" h="274">
                <a:moveTo>
                  <a:pt x="0" y="246"/>
                </a:moveTo>
                <a:lnTo>
                  <a:pt x="17" y="113"/>
                </a:lnTo>
                <a:lnTo>
                  <a:pt x="269" y="134"/>
                </a:lnTo>
                <a:cubicBezTo>
                  <a:pt x="281" y="136"/>
                  <a:pt x="292" y="134"/>
                  <a:pt x="303" y="130"/>
                </a:cubicBezTo>
                <a:lnTo>
                  <a:pt x="620" y="0"/>
                </a:lnTo>
                <a:lnTo>
                  <a:pt x="671" y="124"/>
                </a:lnTo>
                <a:lnTo>
                  <a:pt x="337" y="261"/>
                </a:lnTo>
                <a:cubicBezTo>
                  <a:pt x="316" y="270"/>
                  <a:pt x="293" y="273"/>
                  <a:pt x="271" y="270"/>
                </a:cubicBezTo>
                <a:lnTo>
                  <a:pt x="0" y="246"/>
                </a:lnTo>
              </a:path>
            </a:pathLst>
          </a:custGeom>
          <a:solidFill>
            <a:srgbClr val="002B8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2" name="Freeform 197">
            <a:extLst>
              <a:ext uri="{FF2B5EF4-FFF2-40B4-BE49-F238E27FC236}">
                <a16:creationId xmlns:a16="http://schemas.microsoft.com/office/drawing/2014/main" id="{5D6C927E-8F3E-0F47-AF7E-266A42AA8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9227" y="3985136"/>
            <a:ext cx="153803" cy="57678"/>
          </a:xfrm>
          <a:custGeom>
            <a:avLst/>
            <a:gdLst>
              <a:gd name="T0" fmla="*/ 0 w 245"/>
              <a:gd name="T1" fmla="*/ 59822 h 91"/>
              <a:gd name="T2" fmla="*/ 160639 w 245"/>
              <a:gd name="T3" fmla="*/ 59822 h 91"/>
              <a:gd name="T4" fmla="*/ 160639 w 245"/>
              <a:gd name="T5" fmla="*/ 49187 h 91"/>
              <a:gd name="T6" fmla="*/ 160639 w 245"/>
              <a:gd name="T7" fmla="*/ 49187 h 91"/>
              <a:gd name="T8" fmla="*/ 135621 w 245"/>
              <a:gd name="T9" fmla="*/ 24594 h 91"/>
              <a:gd name="T10" fmla="*/ 135621 w 245"/>
              <a:gd name="T11" fmla="*/ 24594 h 91"/>
              <a:gd name="T12" fmla="*/ 87561 w 245"/>
              <a:gd name="T13" fmla="*/ 17947 h 91"/>
              <a:gd name="T14" fmla="*/ 72419 w 245"/>
              <a:gd name="T15" fmla="*/ 0 h 91"/>
              <a:gd name="T16" fmla="*/ 0 w 245"/>
              <a:gd name="T17" fmla="*/ 0 h 91"/>
              <a:gd name="T18" fmla="*/ 0 w 245"/>
              <a:gd name="T19" fmla="*/ 59822 h 9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45" h="91">
                <a:moveTo>
                  <a:pt x="0" y="90"/>
                </a:moveTo>
                <a:lnTo>
                  <a:pt x="244" y="90"/>
                </a:lnTo>
                <a:lnTo>
                  <a:pt x="244" y="74"/>
                </a:lnTo>
                <a:cubicBezTo>
                  <a:pt x="244" y="53"/>
                  <a:pt x="227" y="37"/>
                  <a:pt x="206" y="37"/>
                </a:cubicBezTo>
                <a:cubicBezTo>
                  <a:pt x="184" y="37"/>
                  <a:pt x="151" y="40"/>
                  <a:pt x="133" y="27"/>
                </a:cubicBezTo>
                <a:lnTo>
                  <a:pt x="110" y="0"/>
                </a:lnTo>
                <a:lnTo>
                  <a:pt x="0" y="0"/>
                </a:lnTo>
                <a:lnTo>
                  <a:pt x="0" y="90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3" name="Freeform 198">
            <a:extLst>
              <a:ext uri="{FF2B5EF4-FFF2-40B4-BE49-F238E27FC236}">
                <a16:creationId xmlns:a16="http://schemas.microsoft.com/office/drawing/2014/main" id="{CEAEE443-9514-1B43-8118-4ECAC1F6E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9087" y="3985136"/>
            <a:ext cx="151055" cy="57678"/>
          </a:xfrm>
          <a:custGeom>
            <a:avLst/>
            <a:gdLst>
              <a:gd name="T0" fmla="*/ 0 w 244"/>
              <a:gd name="T1" fmla="*/ 59822 h 91"/>
              <a:gd name="T2" fmla="*/ 157767 w 244"/>
              <a:gd name="T3" fmla="*/ 59822 h 91"/>
              <a:gd name="T4" fmla="*/ 157767 w 244"/>
              <a:gd name="T5" fmla="*/ 49187 h 91"/>
              <a:gd name="T6" fmla="*/ 157767 w 244"/>
              <a:gd name="T7" fmla="*/ 49187 h 91"/>
              <a:gd name="T8" fmla="*/ 133095 w 244"/>
              <a:gd name="T9" fmla="*/ 24594 h 91"/>
              <a:gd name="T10" fmla="*/ 133095 w 244"/>
              <a:gd name="T11" fmla="*/ 24594 h 91"/>
              <a:gd name="T12" fmla="*/ 86350 w 244"/>
              <a:gd name="T13" fmla="*/ 17947 h 91"/>
              <a:gd name="T14" fmla="*/ 71417 w 244"/>
              <a:gd name="T15" fmla="*/ 0 h 91"/>
              <a:gd name="T16" fmla="*/ 0 w 244"/>
              <a:gd name="T17" fmla="*/ 0 h 91"/>
              <a:gd name="T18" fmla="*/ 0 w 244"/>
              <a:gd name="T19" fmla="*/ 59822 h 9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44" h="91">
                <a:moveTo>
                  <a:pt x="0" y="90"/>
                </a:moveTo>
                <a:lnTo>
                  <a:pt x="243" y="90"/>
                </a:lnTo>
                <a:lnTo>
                  <a:pt x="243" y="74"/>
                </a:lnTo>
                <a:cubicBezTo>
                  <a:pt x="243" y="53"/>
                  <a:pt x="226" y="37"/>
                  <a:pt x="205" y="37"/>
                </a:cubicBezTo>
                <a:cubicBezTo>
                  <a:pt x="184" y="37"/>
                  <a:pt x="150" y="40"/>
                  <a:pt x="133" y="27"/>
                </a:cubicBezTo>
                <a:lnTo>
                  <a:pt x="110" y="0"/>
                </a:lnTo>
                <a:lnTo>
                  <a:pt x="0" y="0"/>
                </a:lnTo>
                <a:lnTo>
                  <a:pt x="0" y="90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4" name="Freeform 199">
            <a:extLst>
              <a:ext uri="{FF2B5EF4-FFF2-40B4-BE49-F238E27FC236}">
                <a16:creationId xmlns:a16="http://schemas.microsoft.com/office/drawing/2014/main" id="{548709F4-B7DE-4649-880C-EB805259B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0847" y="3452311"/>
            <a:ext cx="236196" cy="532826"/>
          </a:xfrm>
          <a:custGeom>
            <a:avLst/>
            <a:gdLst>
              <a:gd name="T0" fmla="*/ 107187 w 379"/>
              <a:gd name="T1" fmla="*/ 0 h 856"/>
              <a:gd name="T2" fmla="*/ 107187 w 379"/>
              <a:gd name="T3" fmla="*/ 0 h 856"/>
              <a:gd name="T4" fmla="*/ 107187 w 379"/>
              <a:gd name="T5" fmla="*/ 132514 h 856"/>
              <a:gd name="T6" fmla="*/ 100651 w 379"/>
              <a:gd name="T7" fmla="*/ 291140 h 856"/>
              <a:gd name="T8" fmla="*/ 0 w 379"/>
              <a:gd name="T9" fmla="*/ 558126 h 856"/>
              <a:gd name="T10" fmla="*/ 100651 w 379"/>
              <a:gd name="T11" fmla="*/ 558126 h 856"/>
              <a:gd name="T12" fmla="*/ 204570 w 379"/>
              <a:gd name="T13" fmla="*/ 313334 h 856"/>
              <a:gd name="T14" fmla="*/ 247052 w 379"/>
              <a:gd name="T15" fmla="*/ 0 h 856"/>
              <a:gd name="T16" fmla="*/ 107187 w 379"/>
              <a:gd name="T17" fmla="*/ 0 h 85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79" h="856">
                <a:moveTo>
                  <a:pt x="164" y="0"/>
                </a:moveTo>
                <a:lnTo>
                  <a:pt x="164" y="0"/>
                </a:lnTo>
                <a:cubicBezTo>
                  <a:pt x="164" y="0"/>
                  <a:pt x="121" y="106"/>
                  <a:pt x="164" y="203"/>
                </a:cubicBezTo>
                <a:lnTo>
                  <a:pt x="154" y="446"/>
                </a:lnTo>
                <a:lnTo>
                  <a:pt x="0" y="855"/>
                </a:lnTo>
                <a:lnTo>
                  <a:pt x="154" y="855"/>
                </a:lnTo>
                <a:lnTo>
                  <a:pt x="313" y="480"/>
                </a:lnTo>
                <a:lnTo>
                  <a:pt x="378" y="0"/>
                </a:lnTo>
                <a:lnTo>
                  <a:pt x="164" y="0"/>
                </a:lnTo>
              </a:path>
            </a:pathLst>
          </a:custGeom>
          <a:solidFill>
            <a:srgbClr val="C5C7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5" name="Freeform 200">
            <a:extLst>
              <a:ext uri="{FF2B5EF4-FFF2-40B4-BE49-F238E27FC236}">
                <a16:creationId xmlns:a16="http://schemas.microsoft.com/office/drawing/2014/main" id="{24739DB8-CDDF-DA4E-807C-5CD9460E0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0847" y="3452311"/>
            <a:ext cx="236196" cy="532826"/>
          </a:xfrm>
          <a:custGeom>
            <a:avLst/>
            <a:gdLst>
              <a:gd name="T0" fmla="*/ 107187 w 379"/>
              <a:gd name="T1" fmla="*/ 0 h 856"/>
              <a:gd name="T2" fmla="*/ 107187 w 379"/>
              <a:gd name="T3" fmla="*/ 0 h 856"/>
              <a:gd name="T4" fmla="*/ 107187 w 379"/>
              <a:gd name="T5" fmla="*/ 132514 h 856"/>
              <a:gd name="T6" fmla="*/ 100651 w 379"/>
              <a:gd name="T7" fmla="*/ 291140 h 856"/>
              <a:gd name="T8" fmla="*/ 0 w 379"/>
              <a:gd name="T9" fmla="*/ 558126 h 856"/>
              <a:gd name="T10" fmla="*/ 100651 w 379"/>
              <a:gd name="T11" fmla="*/ 558126 h 856"/>
              <a:gd name="T12" fmla="*/ 204570 w 379"/>
              <a:gd name="T13" fmla="*/ 313334 h 856"/>
              <a:gd name="T14" fmla="*/ 247052 w 379"/>
              <a:gd name="T15" fmla="*/ 0 h 856"/>
              <a:gd name="T16" fmla="*/ 107187 w 379"/>
              <a:gd name="T17" fmla="*/ 0 h 85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79" h="856">
                <a:moveTo>
                  <a:pt x="164" y="0"/>
                </a:moveTo>
                <a:lnTo>
                  <a:pt x="164" y="0"/>
                </a:lnTo>
                <a:cubicBezTo>
                  <a:pt x="164" y="0"/>
                  <a:pt x="121" y="106"/>
                  <a:pt x="164" y="203"/>
                </a:cubicBezTo>
                <a:lnTo>
                  <a:pt x="154" y="446"/>
                </a:lnTo>
                <a:lnTo>
                  <a:pt x="0" y="855"/>
                </a:lnTo>
                <a:lnTo>
                  <a:pt x="154" y="855"/>
                </a:lnTo>
                <a:lnTo>
                  <a:pt x="313" y="480"/>
                </a:lnTo>
                <a:lnTo>
                  <a:pt x="378" y="0"/>
                </a:lnTo>
                <a:lnTo>
                  <a:pt x="164" y="0"/>
                </a:lnTo>
              </a:path>
            </a:pathLst>
          </a:custGeom>
          <a:solidFill>
            <a:srgbClr val="000000">
              <a:alpha val="1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6" name="Freeform 201">
            <a:extLst>
              <a:ext uri="{FF2B5EF4-FFF2-40B4-BE49-F238E27FC236}">
                <a16:creationId xmlns:a16="http://schemas.microsoft.com/office/drawing/2014/main" id="{E6F446C1-16B8-1447-BA63-2C1B7D9DF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0776" y="3010121"/>
            <a:ext cx="74154" cy="109861"/>
          </a:xfrm>
          <a:custGeom>
            <a:avLst/>
            <a:gdLst>
              <a:gd name="T0" fmla="*/ 77113 w 119"/>
              <a:gd name="T1" fmla="*/ 23433 h 177"/>
              <a:gd name="T2" fmla="*/ 67964 w 119"/>
              <a:gd name="T3" fmla="*/ 114561 h 177"/>
              <a:gd name="T4" fmla="*/ 67964 w 119"/>
              <a:gd name="T5" fmla="*/ 114561 h 177"/>
              <a:gd name="T6" fmla="*/ 0 w 119"/>
              <a:gd name="T7" fmla="*/ 74204 h 177"/>
              <a:gd name="T8" fmla="*/ 16338 w 119"/>
              <a:gd name="T9" fmla="*/ 0 h 177"/>
              <a:gd name="T10" fmla="*/ 77113 w 119"/>
              <a:gd name="T11" fmla="*/ 23433 h 1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9" h="177">
                <a:moveTo>
                  <a:pt x="118" y="36"/>
                </a:moveTo>
                <a:lnTo>
                  <a:pt x="104" y="176"/>
                </a:lnTo>
                <a:cubicBezTo>
                  <a:pt x="104" y="176"/>
                  <a:pt x="25" y="166"/>
                  <a:pt x="0" y="114"/>
                </a:cubicBezTo>
                <a:lnTo>
                  <a:pt x="25" y="0"/>
                </a:lnTo>
                <a:lnTo>
                  <a:pt x="118" y="36"/>
                </a:ln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7" name="Freeform 116">
            <a:extLst>
              <a:ext uri="{FF2B5EF4-FFF2-40B4-BE49-F238E27FC236}">
                <a16:creationId xmlns:a16="http://schemas.microsoft.com/office/drawing/2014/main" id="{1E472338-FE53-C64C-A288-765F832F2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212" y="2957936"/>
            <a:ext cx="567896" cy="496498"/>
          </a:xfrm>
          <a:custGeom>
            <a:avLst/>
            <a:gdLst>
              <a:gd name="connsiteX0" fmla="*/ 1022402 w 1135792"/>
              <a:gd name="connsiteY0" fmla="*/ 0 h 992996"/>
              <a:gd name="connsiteX1" fmla="*/ 1135792 w 1135792"/>
              <a:gd name="connsiteY1" fmla="*/ 123862 h 992996"/>
              <a:gd name="connsiteX2" fmla="*/ 805590 w 1135792"/>
              <a:gd name="connsiteY2" fmla="*/ 430390 h 992996"/>
              <a:gd name="connsiteX3" fmla="*/ 733318 w 1135792"/>
              <a:gd name="connsiteY3" fmla="*/ 469175 h 992996"/>
              <a:gd name="connsiteX4" fmla="*/ 412442 w 1135792"/>
              <a:gd name="connsiteY4" fmla="*/ 541824 h 992996"/>
              <a:gd name="connsiteX5" fmla="*/ 393188 w 1135792"/>
              <a:gd name="connsiteY5" fmla="*/ 992996 h 992996"/>
              <a:gd name="connsiteX6" fmla="*/ 0 w 1135792"/>
              <a:gd name="connsiteY6" fmla="*/ 992996 h 992996"/>
              <a:gd name="connsiteX7" fmla="*/ 79382 w 1135792"/>
              <a:gd name="connsiteY7" fmla="*/ 527802 h 992996"/>
              <a:gd name="connsiteX8" fmla="*/ 292720 w 1135792"/>
              <a:gd name="connsiteY8" fmla="*/ 247189 h 992996"/>
              <a:gd name="connsiteX9" fmla="*/ 421716 w 1135792"/>
              <a:gd name="connsiteY9" fmla="*/ 324514 h 992996"/>
              <a:gd name="connsiteX10" fmla="*/ 419828 w 1135792"/>
              <a:gd name="connsiteY10" fmla="*/ 368773 h 992996"/>
              <a:gd name="connsiteX11" fmla="*/ 672262 w 1135792"/>
              <a:gd name="connsiteY11" fmla="*/ 310281 h 992996"/>
              <a:gd name="connsiteX12" fmla="*/ 709644 w 1135792"/>
              <a:gd name="connsiteY12" fmla="*/ 290263 h 99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5792" h="992996">
                <a:moveTo>
                  <a:pt x="1022402" y="0"/>
                </a:moveTo>
                <a:lnTo>
                  <a:pt x="1135792" y="123862"/>
                </a:lnTo>
                <a:lnTo>
                  <a:pt x="805590" y="430390"/>
                </a:lnTo>
                <a:cubicBezTo>
                  <a:pt x="784406" y="449157"/>
                  <a:pt x="759486" y="462919"/>
                  <a:pt x="733318" y="469175"/>
                </a:cubicBezTo>
                <a:lnTo>
                  <a:pt x="412442" y="541824"/>
                </a:lnTo>
                <a:lnTo>
                  <a:pt x="393188" y="992996"/>
                </a:lnTo>
                <a:lnTo>
                  <a:pt x="0" y="992996"/>
                </a:lnTo>
                <a:lnTo>
                  <a:pt x="79382" y="527802"/>
                </a:lnTo>
                <a:cubicBezTo>
                  <a:pt x="100468" y="405580"/>
                  <a:pt x="179850" y="300817"/>
                  <a:pt x="292720" y="247189"/>
                </a:cubicBezTo>
                <a:lnTo>
                  <a:pt x="421716" y="324514"/>
                </a:lnTo>
                <a:lnTo>
                  <a:pt x="419828" y="368773"/>
                </a:lnTo>
                <a:lnTo>
                  <a:pt x="672262" y="310281"/>
                </a:lnTo>
                <a:cubicBezTo>
                  <a:pt x="685968" y="307779"/>
                  <a:pt x="698430" y="300272"/>
                  <a:pt x="709644" y="290263"/>
                </a:cubicBezTo>
                <a:close/>
              </a:path>
            </a:pathLst>
          </a:custGeom>
          <a:solidFill>
            <a:srgbClr val="0553A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8" name="Freeform 204">
            <a:extLst>
              <a:ext uri="{FF2B5EF4-FFF2-40B4-BE49-F238E27FC236}">
                <a16:creationId xmlns:a16="http://schemas.microsoft.com/office/drawing/2014/main" id="{2D98006D-2825-504F-A9BC-8608E582D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0494" y="2186165"/>
            <a:ext cx="453167" cy="1848410"/>
          </a:xfrm>
          <a:custGeom>
            <a:avLst/>
            <a:gdLst>
              <a:gd name="T0" fmla="*/ 34694 w 726"/>
              <a:gd name="T1" fmla="*/ 1937789 h 2966"/>
              <a:gd name="T2" fmla="*/ 0 w 726"/>
              <a:gd name="T3" fmla="*/ 1929947 h 2966"/>
              <a:gd name="T4" fmla="*/ 439900 w 726"/>
              <a:gd name="T5" fmla="*/ 0 h 2966"/>
              <a:gd name="T6" fmla="*/ 474594 w 726"/>
              <a:gd name="T7" fmla="*/ 8496 h 2966"/>
              <a:gd name="T8" fmla="*/ 34694 w 726"/>
              <a:gd name="T9" fmla="*/ 1937789 h 29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26" h="2966">
                <a:moveTo>
                  <a:pt x="53" y="2965"/>
                </a:moveTo>
                <a:lnTo>
                  <a:pt x="0" y="2953"/>
                </a:lnTo>
                <a:lnTo>
                  <a:pt x="672" y="0"/>
                </a:lnTo>
                <a:lnTo>
                  <a:pt x="725" y="13"/>
                </a:lnTo>
                <a:lnTo>
                  <a:pt x="53" y="2965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9" name="Freeform 205">
            <a:extLst>
              <a:ext uri="{FF2B5EF4-FFF2-40B4-BE49-F238E27FC236}">
                <a16:creationId xmlns:a16="http://schemas.microsoft.com/office/drawing/2014/main" id="{27F15C2C-EB68-6B4C-A4B5-2084DDD34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1762" y="3010122"/>
            <a:ext cx="63168" cy="46690"/>
          </a:xfrm>
          <a:custGeom>
            <a:avLst/>
            <a:gdLst>
              <a:gd name="T0" fmla="*/ 65590 w 101"/>
              <a:gd name="T1" fmla="*/ 23820 h 74"/>
              <a:gd name="T2" fmla="*/ 4591 w 101"/>
              <a:gd name="T3" fmla="*/ 0 h 74"/>
              <a:gd name="T4" fmla="*/ 0 w 101"/>
              <a:gd name="T5" fmla="*/ 20512 h 74"/>
              <a:gd name="T6" fmla="*/ 0 w 101"/>
              <a:gd name="T7" fmla="*/ 20512 h 74"/>
              <a:gd name="T8" fmla="*/ 63622 w 101"/>
              <a:gd name="T9" fmla="*/ 48302 h 74"/>
              <a:gd name="T10" fmla="*/ 65590 w 101"/>
              <a:gd name="T11" fmla="*/ 23820 h 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1" h="74">
                <a:moveTo>
                  <a:pt x="100" y="36"/>
                </a:moveTo>
                <a:lnTo>
                  <a:pt x="7" y="0"/>
                </a:lnTo>
                <a:lnTo>
                  <a:pt x="0" y="31"/>
                </a:lnTo>
                <a:cubicBezTo>
                  <a:pt x="18" y="45"/>
                  <a:pt x="50" y="66"/>
                  <a:pt x="97" y="73"/>
                </a:cubicBezTo>
                <a:lnTo>
                  <a:pt x="100" y="36"/>
                </a:lnTo>
              </a:path>
            </a:pathLst>
          </a:custGeom>
          <a:solidFill>
            <a:srgbClr val="E060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0" name="Freeform 206">
            <a:extLst>
              <a:ext uri="{FF2B5EF4-FFF2-40B4-BE49-F238E27FC236}">
                <a16:creationId xmlns:a16="http://schemas.microsoft.com/office/drawing/2014/main" id="{AA46993B-8599-0C4B-8956-27B205DFA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6058" y="2894767"/>
            <a:ext cx="159296" cy="164791"/>
          </a:xfrm>
          <a:custGeom>
            <a:avLst/>
            <a:gdLst>
              <a:gd name="T0" fmla="*/ 131681 w 255"/>
              <a:gd name="T1" fmla="*/ 36658 h 264"/>
              <a:gd name="T2" fmla="*/ 131681 w 255"/>
              <a:gd name="T3" fmla="*/ 36658 h 264"/>
              <a:gd name="T4" fmla="*/ 163782 w 255"/>
              <a:gd name="T5" fmla="*/ 84445 h 264"/>
              <a:gd name="T6" fmla="*/ 163782 w 255"/>
              <a:gd name="T7" fmla="*/ 84445 h 264"/>
              <a:gd name="T8" fmla="*/ 157231 w 255"/>
              <a:gd name="T9" fmla="*/ 94264 h 264"/>
              <a:gd name="T10" fmla="*/ 157231 w 255"/>
              <a:gd name="T11" fmla="*/ 94264 h 264"/>
              <a:gd name="T12" fmla="*/ 147404 w 255"/>
              <a:gd name="T13" fmla="*/ 155798 h 264"/>
              <a:gd name="T14" fmla="*/ 147404 w 255"/>
              <a:gd name="T15" fmla="*/ 155798 h 264"/>
              <a:gd name="T16" fmla="*/ 24240 w 255"/>
              <a:gd name="T17" fmla="*/ 98192 h 264"/>
              <a:gd name="T18" fmla="*/ 24240 w 255"/>
              <a:gd name="T19" fmla="*/ 98192 h 264"/>
              <a:gd name="T20" fmla="*/ 40618 w 255"/>
              <a:gd name="T21" fmla="*/ 18329 h 264"/>
              <a:gd name="T22" fmla="*/ 40618 w 255"/>
              <a:gd name="T23" fmla="*/ 18329 h 264"/>
              <a:gd name="T24" fmla="*/ 131681 w 255"/>
              <a:gd name="T25" fmla="*/ 36658 h 26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55" h="264">
                <a:moveTo>
                  <a:pt x="201" y="56"/>
                </a:moveTo>
                <a:lnTo>
                  <a:pt x="201" y="56"/>
                </a:lnTo>
                <a:cubicBezTo>
                  <a:pt x="226" y="126"/>
                  <a:pt x="250" y="112"/>
                  <a:pt x="250" y="129"/>
                </a:cubicBezTo>
                <a:cubicBezTo>
                  <a:pt x="251" y="134"/>
                  <a:pt x="239" y="137"/>
                  <a:pt x="240" y="144"/>
                </a:cubicBezTo>
                <a:cubicBezTo>
                  <a:pt x="254" y="194"/>
                  <a:pt x="246" y="231"/>
                  <a:pt x="225" y="238"/>
                </a:cubicBezTo>
                <a:cubicBezTo>
                  <a:pt x="150" y="263"/>
                  <a:pt x="65" y="194"/>
                  <a:pt x="37" y="150"/>
                </a:cubicBezTo>
                <a:cubicBezTo>
                  <a:pt x="0" y="92"/>
                  <a:pt x="36" y="43"/>
                  <a:pt x="62" y="28"/>
                </a:cubicBezTo>
                <a:cubicBezTo>
                  <a:pt x="88" y="13"/>
                  <a:pt x="183" y="0"/>
                  <a:pt x="201" y="56"/>
                </a:cubicBez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1" name="Freeform 207">
            <a:extLst>
              <a:ext uri="{FF2B5EF4-FFF2-40B4-BE49-F238E27FC236}">
                <a16:creationId xmlns:a16="http://schemas.microsoft.com/office/drawing/2014/main" id="{4CA83FD4-AC77-794A-914E-5BE911BF7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0354" y="2828852"/>
            <a:ext cx="186760" cy="233454"/>
          </a:xfrm>
          <a:custGeom>
            <a:avLst/>
            <a:gdLst>
              <a:gd name="T0" fmla="*/ 86757 w 298"/>
              <a:gd name="T1" fmla="*/ 143900 h 376"/>
              <a:gd name="T2" fmla="*/ 86757 w 298"/>
              <a:gd name="T3" fmla="*/ 143900 h 376"/>
              <a:gd name="T4" fmla="*/ 103189 w 298"/>
              <a:gd name="T5" fmla="*/ 150411 h 376"/>
              <a:gd name="T6" fmla="*/ 103189 w 298"/>
              <a:gd name="T7" fmla="*/ 150411 h 376"/>
              <a:gd name="T8" fmla="*/ 118305 w 298"/>
              <a:gd name="T9" fmla="*/ 169945 h 376"/>
              <a:gd name="T10" fmla="*/ 118305 w 298"/>
              <a:gd name="T11" fmla="*/ 169945 h 376"/>
              <a:gd name="T12" fmla="*/ 118963 w 298"/>
              <a:gd name="T13" fmla="*/ 130226 h 376"/>
              <a:gd name="T14" fmla="*/ 118963 w 298"/>
              <a:gd name="T15" fmla="*/ 130226 h 376"/>
              <a:gd name="T16" fmla="*/ 192575 w 298"/>
              <a:gd name="T17" fmla="*/ 45579 h 376"/>
              <a:gd name="T18" fmla="*/ 192575 w 298"/>
              <a:gd name="T19" fmla="*/ 45579 h 376"/>
              <a:gd name="T20" fmla="*/ 98588 w 298"/>
              <a:gd name="T21" fmla="*/ 63160 h 376"/>
              <a:gd name="T22" fmla="*/ 98588 w 298"/>
              <a:gd name="T23" fmla="*/ 63160 h 376"/>
              <a:gd name="T24" fmla="*/ 7230 w 298"/>
              <a:gd name="T25" fmla="*/ 134784 h 376"/>
              <a:gd name="T26" fmla="*/ 7230 w 298"/>
              <a:gd name="T27" fmla="*/ 134784 h 376"/>
              <a:gd name="T28" fmla="*/ 56524 w 298"/>
              <a:gd name="T29" fmla="*/ 207711 h 376"/>
              <a:gd name="T30" fmla="*/ 56524 w 298"/>
              <a:gd name="T31" fmla="*/ 207711 h 376"/>
              <a:gd name="T32" fmla="*/ 76241 w 298"/>
              <a:gd name="T33" fmla="*/ 237011 h 376"/>
              <a:gd name="T34" fmla="*/ 76241 w 298"/>
              <a:gd name="T35" fmla="*/ 237011 h 376"/>
              <a:gd name="T36" fmla="*/ 98588 w 298"/>
              <a:gd name="T37" fmla="*/ 177759 h 376"/>
              <a:gd name="T38" fmla="*/ 98588 w 298"/>
              <a:gd name="T39" fmla="*/ 177759 h 376"/>
              <a:gd name="T40" fmla="*/ 80185 w 298"/>
              <a:gd name="T41" fmla="*/ 153016 h 376"/>
              <a:gd name="T42" fmla="*/ 80185 w 298"/>
              <a:gd name="T43" fmla="*/ 153016 h 376"/>
              <a:gd name="T44" fmla="*/ 86757 w 298"/>
              <a:gd name="T45" fmla="*/ 143900 h 37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98" h="376">
                <a:moveTo>
                  <a:pt x="132" y="221"/>
                </a:moveTo>
                <a:lnTo>
                  <a:pt x="132" y="221"/>
                </a:lnTo>
                <a:cubicBezTo>
                  <a:pt x="141" y="217"/>
                  <a:pt x="152" y="221"/>
                  <a:pt x="157" y="231"/>
                </a:cubicBezTo>
                <a:cubicBezTo>
                  <a:pt x="163" y="243"/>
                  <a:pt x="172" y="262"/>
                  <a:pt x="180" y="261"/>
                </a:cubicBezTo>
                <a:cubicBezTo>
                  <a:pt x="191" y="260"/>
                  <a:pt x="181" y="200"/>
                  <a:pt x="181" y="200"/>
                </a:cubicBezTo>
                <a:cubicBezTo>
                  <a:pt x="181" y="200"/>
                  <a:pt x="297" y="180"/>
                  <a:pt x="293" y="70"/>
                </a:cubicBezTo>
                <a:cubicBezTo>
                  <a:pt x="291" y="0"/>
                  <a:pt x="268" y="92"/>
                  <a:pt x="150" y="97"/>
                </a:cubicBezTo>
                <a:cubicBezTo>
                  <a:pt x="31" y="103"/>
                  <a:pt x="0" y="160"/>
                  <a:pt x="11" y="207"/>
                </a:cubicBezTo>
                <a:cubicBezTo>
                  <a:pt x="18" y="244"/>
                  <a:pt x="86" y="319"/>
                  <a:pt x="86" y="319"/>
                </a:cubicBezTo>
                <a:cubicBezTo>
                  <a:pt x="86" y="319"/>
                  <a:pt x="87" y="375"/>
                  <a:pt x="116" y="364"/>
                </a:cubicBezTo>
                <a:cubicBezTo>
                  <a:pt x="143" y="354"/>
                  <a:pt x="156" y="316"/>
                  <a:pt x="150" y="273"/>
                </a:cubicBezTo>
                <a:cubicBezTo>
                  <a:pt x="150" y="273"/>
                  <a:pt x="117" y="264"/>
                  <a:pt x="122" y="235"/>
                </a:cubicBezTo>
                <a:cubicBezTo>
                  <a:pt x="124" y="228"/>
                  <a:pt x="127" y="224"/>
                  <a:pt x="132" y="221"/>
                </a:cubicBez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2" name="Freeform 121">
            <a:extLst>
              <a:ext uri="{FF2B5EF4-FFF2-40B4-BE49-F238E27FC236}">
                <a16:creationId xmlns:a16="http://schemas.microsoft.com/office/drawing/2014/main" id="{8E8C02C6-5392-DB45-A604-237591045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3171" y="2948415"/>
            <a:ext cx="20704" cy="22110"/>
          </a:xfrm>
          <a:custGeom>
            <a:avLst/>
            <a:gdLst>
              <a:gd name="connsiteX0" fmla="*/ 27138 w 41407"/>
              <a:gd name="connsiteY0" fmla="*/ 21659 h 44220"/>
              <a:gd name="connsiteX1" fmla="*/ 40062 w 41407"/>
              <a:gd name="connsiteY1" fmla="*/ 28199 h 44220"/>
              <a:gd name="connsiteX2" fmla="*/ 37478 w 41407"/>
              <a:gd name="connsiteY2" fmla="*/ 43893 h 44220"/>
              <a:gd name="connsiteX3" fmla="*/ 24554 w 41407"/>
              <a:gd name="connsiteY3" fmla="*/ 36046 h 44220"/>
              <a:gd name="connsiteX4" fmla="*/ 27138 w 41407"/>
              <a:gd name="connsiteY4" fmla="*/ 21659 h 44220"/>
              <a:gd name="connsiteX5" fmla="*/ 31738 w 41407"/>
              <a:gd name="connsiteY5" fmla="*/ 504 h 44220"/>
              <a:gd name="connsiteX6" fmla="*/ 30516 w 41407"/>
              <a:gd name="connsiteY6" fmla="*/ 8515 h 44220"/>
              <a:gd name="connsiteX7" fmla="*/ 7324 w 41407"/>
              <a:gd name="connsiteY7" fmla="*/ 23393 h 44220"/>
              <a:gd name="connsiteX8" fmla="*/ 0 w 41407"/>
              <a:gd name="connsiteY8" fmla="*/ 21104 h 44220"/>
              <a:gd name="connsiteX9" fmla="*/ 31738 w 41407"/>
              <a:gd name="connsiteY9" fmla="*/ 504 h 4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07" h="44220">
                <a:moveTo>
                  <a:pt x="27138" y="21659"/>
                </a:moveTo>
                <a:cubicBezTo>
                  <a:pt x="31016" y="19043"/>
                  <a:pt x="36186" y="22967"/>
                  <a:pt x="40062" y="28199"/>
                </a:cubicBezTo>
                <a:cubicBezTo>
                  <a:pt x="42648" y="34738"/>
                  <a:pt x="41356" y="41278"/>
                  <a:pt x="37478" y="43893"/>
                </a:cubicBezTo>
                <a:cubicBezTo>
                  <a:pt x="33600" y="45201"/>
                  <a:pt x="28432" y="42586"/>
                  <a:pt x="24554" y="36046"/>
                </a:cubicBezTo>
                <a:cubicBezTo>
                  <a:pt x="21970" y="29506"/>
                  <a:pt x="23262" y="22967"/>
                  <a:pt x="27138" y="21659"/>
                </a:cubicBezTo>
                <a:close/>
                <a:moveTo>
                  <a:pt x="31738" y="504"/>
                </a:moveTo>
                <a:lnTo>
                  <a:pt x="30516" y="8515"/>
                </a:lnTo>
                <a:cubicBezTo>
                  <a:pt x="13428" y="6226"/>
                  <a:pt x="7324" y="22248"/>
                  <a:pt x="7324" y="23393"/>
                </a:cubicBezTo>
                <a:lnTo>
                  <a:pt x="0" y="21104"/>
                </a:lnTo>
                <a:cubicBezTo>
                  <a:pt x="1220" y="11948"/>
                  <a:pt x="12206" y="-2929"/>
                  <a:pt x="31738" y="504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3" name="Freeform 210">
            <a:extLst>
              <a:ext uri="{FF2B5EF4-FFF2-40B4-BE49-F238E27FC236}">
                <a16:creationId xmlns:a16="http://schemas.microsoft.com/office/drawing/2014/main" id="{82AE8E65-613A-5C47-B8E0-6C54F8BC0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8945" y="3452311"/>
            <a:ext cx="260914" cy="532826"/>
          </a:xfrm>
          <a:custGeom>
            <a:avLst/>
            <a:gdLst>
              <a:gd name="T0" fmla="*/ 169636 w 421"/>
              <a:gd name="T1" fmla="*/ 558126 h 856"/>
              <a:gd name="T2" fmla="*/ 265179 w 421"/>
              <a:gd name="T3" fmla="*/ 558126 h 856"/>
              <a:gd name="T4" fmla="*/ 272978 w 421"/>
              <a:gd name="T5" fmla="*/ 244792 h 856"/>
              <a:gd name="T6" fmla="*/ 191735 w 421"/>
              <a:gd name="T7" fmla="*/ 0 h 856"/>
              <a:gd name="T8" fmla="*/ 16249 w 421"/>
              <a:gd name="T9" fmla="*/ 0 h 856"/>
              <a:gd name="T10" fmla="*/ 16249 w 421"/>
              <a:gd name="T11" fmla="*/ 0 h 856"/>
              <a:gd name="T12" fmla="*/ 80594 w 421"/>
              <a:gd name="T13" fmla="*/ 132514 h 856"/>
              <a:gd name="T14" fmla="*/ 163137 w 421"/>
              <a:gd name="T15" fmla="*/ 264376 h 856"/>
              <a:gd name="T16" fmla="*/ 169636 w 421"/>
              <a:gd name="T17" fmla="*/ 558126 h 85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21" h="856">
                <a:moveTo>
                  <a:pt x="261" y="855"/>
                </a:moveTo>
                <a:lnTo>
                  <a:pt x="408" y="855"/>
                </a:lnTo>
                <a:lnTo>
                  <a:pt x="420" y="375"/>
                </a:lnTo>
                <a:lnTo>
                  <a:pt x="295" y="0"/>
                </a:lnTo>
                <a:lnTo>
                  <a:pt x="25" y="0"/>
                </a:lnTo>
                <a:cubicBezTo>
                  <a:pt x="25" y="0"/>
                  <a:pt x="0" y="137"/>
                  <a:pt x="124" y="203"/>
                </a:cubicBezTo>
                <a:lnTo>
                  <a:pt x="251" y="405"/>
                </a:lnTo>
                <a:lnTo>
                  <a:pt x="261" y="855"/>
                </a:lnTo>
              </a:path>
            </a:pathLst>
          </a:custGeom>
          <a:solidFill>
            <a:srgbClr val="C5C7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4" name="Freeform 211">
            <a:extLst>
              <a:ext uri="{FF2B5EF4-FFF2-40B4-BE49-F238E27FC236}">
                <a16:creationId xmlns:a16="http://schemas.microsoft.com/office/drawing/2014/main" id="{B42546D5-A611-4345-A532-6B9D9CF99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2534" y="2883782"/>
            <a:ext cx="131831" cy="126340"/>
          </a:xfrm>
          <a:custGeom>
            <a:avLst/>
            <a:gdLst>
              <a:gd name="T0" fmla="*/ 0 w 210"/>
              <a:gd name="T1" fmla="*/ 94921 h 201"/>
              <a:gd name="T2" fmla="*/ 15142 w 210"/>
              <a:gd name="T3" fmla="*/ 81078 h 201"/>
              <a:gd name="T4" fmla="*/ 15142 w 210"/>
              <a:gd name="T5" fmla="*/ 49438 h 201"/>
              <a:gd name="T6" fmla="*/ 44110 w 210"/>
              <a:gd name="T7" fmla="*/ 0 h 201"/>
              <a:gd name="T8" fmla="*/ 44110 w 210"/>
              <a:gd name="T9" fmla="*/ 0 h 201"/>
              <a:gd name="T10" fmla="*/ 47402 w 210"/>
              <a:gd name="T11" fmla="*/ 32300 h 201"/>
              <a:gd name="T12" fmla="*/ 42135 w 210"/>
              <a:gd name="T13" fmla="*/ 40210 h 201"/>
              <a:gd name="T14" fmla="*/ 44110 w 210"/>
              <a:gd name="T15" fmla="*/ 54711 h 201"/>
              <a:gd name="T16" fmla="*/ 75711 w 210"/>
              <a:gd name="T17" fmla="*/ 25708 h 201"/>
              <a:gd name="T18" fmla="*/ 108629 w 210"/>
              <a:gd name="T19" fmla="*/ 8569 h 201"/>
              <a:gd name="T20" fmla="*/ 108629 w 210"/>
              <a:gd name="T21" fmla="*/ 8569 h 201"/>
              <a:gd name="T22" fmla="*/ 106654 w 210"/>
              <a:gd name="T23" fmla="*/ 26367 h 201"/>
              <a:gd name="T24" fmla="*/ 132330 w 210"/>
              <a:gd name="T25" fmla="*/ 15161 h 201"/>
              <a:gd name="T26" fmla="*/ 132330 w 210"/>
              <a:gd name="T27" fmla="*/ 15161 h 201"/>
              <a:gd name="T28" fmla="*/ 123771 w 210"/>
              <a:gd name="T29" fmla="*/ 36255 h 201"/>
              <a:gd name="T30" fmla="*/ 136938 w 210"/>
              <a:gd name="T31" fmla="*/ 32959 h 201"/>
              <a:gd name="T32" fmla="*/ 136938 w 210"/>
              <a:gd name="T33" fmla="*/ 32959 h 201"/>
              <a:gd name="T34" fmla="*/ 130355 w 210"/>
              <a:gd name="T35" fmla="*/ 47461 h 201"/>
              <a:gd name="T36" fmla="*/ 123771 w 210"/>
              <a:gd name="T37" fmla="*/ 52075 h 201"/>
              <a:gd name="T38" fmla="*/ 136938 w 210"/>
              <a:gd name="T39" fmla="*/ 54052 h 201"/>
              <a:gd name="T40" fmla="*/ 136938 w 210"/>
              <a:gd name="T41" fmla="*/ 54052 h 201"/>
              <a:gd name="T42" fmla="*/ 123771 w 210"/>
              <a:gd name="T43" fmla="*/ 67236 h 201"/>
              <a:gd name="T44" fmla="*/ 100070 w 210"/>
              <a:gd name="T45" fmla="*/ 78442 h 201"/>
              <a:gd name="T46" fmla="*/ 75711 w 210"/>
              <a:gd name="T47" fmla="*/ 106786 h 201"/>
              <a:gd name="T48" fmla="*/ 75711 w 210"/>
              <a:gd name="T49" fmla="*/ 106786 h 201"/>
              <a:gd name="T50" fmla="*/ 46743 w 210"/>
              <a:gd name="T51" fmla="*/ 116015 h 201"/>
              <a:gd name="T52" fmla="*/ 34235 w 210"/>
              <a:gd name="T53" fmla="*/ 131835 h 201"/>
              <a:gd name="T54" fmla="*/ 0 w 210"/>
              <a:gd name="T55" fmla="*/ 94921 h 20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10" h="201">
                <a:moveTo>
                  <a:pt x="0" y="144"/>
                </a:moveTo>
                <a:lnTo>
                  <a:pt x="23" y="123"/>
                </a:lnTo>
                <a:lnTo>
                  <a:pt x="23" y="75"/>
                </a:lnTo>
                <a:lnTo>
                  <a:pt x="67" y="0"/>
                </a:lnTo>
                <a:cubicBezTo>
                  <a:pt x="67" y="0"/>
                  <a:pt x="88" y="25"/>
                  <a:pt x="72" y="49"/>
                </a:cubicBezTo>
                <a:lnTo>
                  <a:pt x="64" y="61"/>
                </a:lnTo>
                <a:lnTo>
                  <a:pt x="67" y="83"/>
                </a:lnTo>
                <a:lnTo>
                  <a:pt x="115" y="39"/>
                </a:lnTo>
                <a:lnTo>
                  <a:pt x="165" y="13"/>
                </a:lnTo>
                <a:cubicBezTo>
                  <a:pt x="165" y="13"/>
                  <a:pt x="170" y="36"/>
                  <a:pt x="162" y="40"/>
                </a:cubicBezTo>
                <a:lnTo>
                  <a:pt x="201" y="23"/>
                </a:lnTo>
                <a:cubicBezTo>
                  <a:pt x="201" y="23"/>
                  <a:pt x="205" y="42"/>
                  <a:pt x="188" y="55"/>
                </a:cubicBezTo>
                <a:lnTo>
                  <a:pt x="208" y="50"/>
                </a:lnTo>
                <a:cubicBezTo>
                  <a:pt x="208" y="50"/>
                  <a:pt x="209" y="63"/>
                  <a:pt x="198" y="72"/>
                </a:cubicBezTo>
                <a:lnTo>
                  <a:pt x="188" y="79"/>
                </a:lnTo>
                <a:lnTo>
                  <a:pt x="208" y="82"/>
                </a:lnTo>
                <a:cubicBezTo>
                  <a:pt x="208" y="82"/>
                  <a:pt x="209" y="101"/>
                  <a:pt x="188" y="102"/>
                </a:cubicBezTo>
                <a:lnTo>
                  <a:pt x="152" y="119"/>
                </a:lnTo>
                <a:lnTo>
                  <a:pt x="115" y="162"/>
                </a:lnTo>
                <a:cubicBezTo>
                  <a:pt x="104" y="175"/>
                  <a:pt x="87" y="181"/>
                  <a:pt x="71" y="176"/>
                </a:cubicBezTo>
                <a:lnTo>
                  <a:pt x="52" y="200"/>
                </a:lnTo>
                <a:lnTo>
                  <a:pt x="0" y="144"/>
                </a:ln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5" name="Freeform 212">
            <a:extLst>
              <a:ext uri="{FF2B5EF4-FFF2-40B4-BE49-F238E27FC236}">
                <a16:creationId xmlns:a16="http://schemas.microsoft.com/office/drawing/2014/main" id="{03770F7E-07CE-6A4C-A8D6-633C0942F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8449" y="3026602"/>
            <a:ext cx="46691" cy="71410"/>
          </a:xfrm>
          <a:custGeom>
            <a:avLst/>
            <a:gdLst>
              <a:gd name="T0" fmla="*/ 43879 w 77"/>
              <a:gd name="T1" fmla="*/ 11168 h 114"/>
              <a:gd name="T2" fmla="*/ 43879 w 77"/>
              <a:gd name="T3" fmla="*/ 11168 h 114"/>
              <a:gd name="T4" fmla="*/ 33704 w 77"/>
              <a:gd name="T5" fmla="*/ 1314 h 114"/>
              <a:gd name="T6" fmla="*/ 33704 w 77"/>
              <a:gd name="T7" fmla="*/ 1314 h 114"/>
              <a:gd name="T8" fmla="*/ 7631 w 77"/>
              <a:gd name="T9" fmla="*/ 11824 h 114"/>
              <a:gd name="T10" fmla="*/ 7631 w 77"/>
              <a:gd name="T11" fmla="*/ 11824 h 114"/>
              <a:gd name="T12" fmla="*/ 12083 w 77"/>
              <a:gd name="T13" fmla="*/ 20364 h 114"/>
              <a:gd name="T14" fmla="*/ 12083 w 77"/>
              <a:gd name="T15" fmla="*/ 20364 h 114"/>
              <a:gd name="T16" fmla="*/ 0 w 77"/>
              <a:gd name="T17" fmla="*/ 32189 h 114"/>
              <a:gd name="T18" fmla="*/ 0 w 77"/>
              <a:gd name="T19" fmla="*/ 32189 h 114"/>
              <a:gd name="T20" fmla="*/ 11447 w 77"/>
              <a:gd name="T21" fmla="*/ 40729 h 114"/>
              <a:gd name="T22" fmla="*/ 11447 w 77"/>
              <a:gd name="T23" fmla="*/ 40729 h 114"/>
              <a:gd name="T24" fmla="*/ 0 w 77"/>
              <a:gd name="T25" fmla="*/ 49925 h 114"/>
              <a:gd name="T26" fmla="*/ 0 w 77"/>
              <a:gd name="T27" fmla="*/ 49925 h 114"/>
              <a:gd name="T28" fmla="*/ 9539 w 77"/>
              <a:gd name="T29" fmla="*/ 59122 h 114"/>
              <a:gd name="T30" fmla="*/ 9539 w 77"/>
              <a:gd name="T31" fmla="*/ 59122 h 114"/>
              <a:gd name="T32" fmla="*/ 4451 w 77"/>
              <a:gd name="T33" fmla="*/ 68319 h 114"/>
              <a:gd name="T34" fmla="*/ 4451 w 77"/>
              <a:gd name="T35" fmla="*/ 68319 h 114"/>
              <a:gd name="T36" fmla="*/ 38791 w 77"/>
              <a:gd name="T37" fmla="*/ 67005 h 114"/>
              <a:gd name="T38" fmla="*/ 38791 w 77"/>
              <a:gd name="T39" fmla="*/ 67005 h 114"/>
              <a:gd name="T40" fmla="*/ 45150 w 77"/>
              <a:gd name="T41" fmla="*/ 55838 h 114"/>
              <a:gd name="T42" fmla="*/ 43879 w 77"/>
              <a:gd name="T43" fmla="*/ 52553 h 114"/>
              <a:gd name="T44" fmla="*/ 47694 w 77"/>
              <a:gd name="T45" fmla="*/ 45984 h 114"/>
              <a:gd name="T46" fmla="*/ 47694 w 77"/>
              <a:gd name="T47" fmla="*/ 45984 h 114"/>
              <a:gd name="T48" fmla="*/ 46422 w 77"/>
              <a:gd name="T49" fmla="*/ 36130 h 114"/>
              <a:gd name="T50" fmla="*/ 44515 w 77"/>
              <a:gd name="T51" fmla="*/ 32189 h 114"/>
              <a:gd name="T52" fmla="*/ 47694 w 77"/>
              <a:gd name="T53" fmla="*/ 24963 h 114"/>
              <a:gd name="T54" fmla="*/ 47694 w 77"/>
              <a:gd name="T55" fmla="*/ 24963 h 114"/>
              <a:gd name="T56" fmla="*/ 45786 w 77"/>
              <a:gd name="T57" fmla="*/ 13795 h 114"/>
              <a:gd name="T58" fmla="*/ 43879 w 77"/>
              <a:gd name="T59" fmla="*/ 11824 h 114"/>
              <a:gd name="T60" fmla="*/ 43879 w 77"/>
              <a:gd name="T61" fmla="*/ 11168 h 11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77" h="114">
                <a:moveTo>
                  <a:pt x="69" y="17"/>
                </a:moveTo>
                <a:lnTo>
                  <a:pt x="69" y="17"/>
                </a:lnTo>
                <a:cubicBezTo>
                  <a:pt x="70" y="8"/>
                  <a:pt x="62" y="0"/>
                  <a:pt x="53" y="2"/>
                </a:cubicBezTo>
                <a:cubicBezTo>
                  <a:pt x="36" y="4"/>
                  <a:pt x="12" y="9"/>
                  <a:pt x="12" y="18"/>
                </a:cubicBezTo>
                <a:cubicBezTo>
                  <a:pt x="11" y="25"/>
                  <a:pt x="19" y="31"/>
                  <a:pt x="19" y="31"/>
                </a:cubicBezTo>
                <a:cubicBezTo>
                  <a:pt x="19" y="31"/>
                  <a:pt x="0" y="40"/>
                  <a:pt x="0" y="49"/>
                </a:cubicBezTo>
                <a:cubicBezTo>
                  <a:pt x="0" y="54"/>
                  <a:pt x="18" y="62"/>
                  <a:pt x="18" y="62"/>
                </a:cubicBezTo>
                <a:cubicBezTo>
                  <a:pt x="18" y="62"/>
                  <a:pt x="0" y="71"/>
                  <a:pt x="0" y="76"/>
                </a:cubicBezTo>
                <a:cubicBezTo>
                  <a:pt x="0" y="83"/>
                  <a:pt x="15" y="90"/>
                  <a:pt x="15" y="90"/>
                </a:cubicBezTo>
                <a:cubicBezTo>
                  <a:pt x="15" y="90"/>
                  <a:pt x="7" y="100"/>
                  <a:pt x="7" y="104"/>
                </a:cubicBezTo>
                <a:cubicBezTo>
                  <a:pt x="7" y="113"/>
                  <a:pt x="41" y="106"/>
                  <a:pt x="61" y="102"/>
                </a:cubicBezTo>
                <a:cubicBezTo>
                  <a:pt x="69" y="100"/>
                  <a:pt x="73" y="92"/>
                  <a:pt x="71" y="85"/>
                </a:cubicBezTo>
                <a:lnTo>
                  <a:pt x="69" y="80"/>
                </a:lnTo>
                <a:lnTo>
                  <a:pt x="75" y="70"/>
                </a:lnTo>
                <a:cubicBezTo>
                  <a:pt x="76" y="65"/>
                  <a:pt x="76" y="59"/>
                  <a:pt x="73" y="55"/>
                </a:cubicBezTo>
                <a:lnTo>
                  <a:pt x="70" y="49"/>
                </a:lnTo>
                <a:lnTo>
                  <a:pt x="75" y="38"/>
                </a:lnTo>
                <a:cubicBezTo>
                  <a:pt x="76" y="32"/>
                  <a:pt x="76" y="26"/>
                  <a:pt x="72" y="21"/>
                </a:cubicBezTo>
                <a:lnTo>
                  <a:pt x="69" y="18"/>
                </a:lnTo>
                <a:lnTo>
                  <a:pt x="69" y="17"/>
                </a:ln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6" name="Freeform 411">
            <a:extLst>
              <a:ext uri="{FF2B5EF4-FFF2-40B4-BE49-F238E27FC236}">
                <a16:creationId xmlns:a16="http://schemas.microsoft.com/office/drawing/2014/main" id="{86E313BF-255C-4942-BCB4-9E91C0F98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395" y="5137339"/>
            <a:ext cx="271902" cy="227963"/>
          </a:xfrm>
          <a:custGeom>
            <a:avLst/>
            <a:gdLst>
              <a:gd name="T0" fmla="*/ 274711 w 437"/>
              <a:gd name="T1" fmla="*/ 4585 h 365"/>
              <a:gd name="T2" fmla="*/ 110276 w 437"/>
              <a:gd name="T3" fmla="*/ 121825 h 365"/>
              <a:gd name="T4" fmla="*/ 149427 w 437"/>
              <a:gd name="T5" fmla="*/ 12445 h 365"/>
              <a:gd name="T6" fmla="*/ 97878 w 437"/>
              <a:gd name="T7" fmla="*/ 0 h 365"/>
              <a:gd name="T8" fmla="*/ 97878 w 437"/>
              <a:gd name="T9" fmla="*/ 0 h 365"/>
              <a:gd name="T10" fmla="*/ 34584 w 437"/>
              <a:gd name="T11" fmla="*/ 208937 h 365"/>
              <a:gd name="T12" fmla="*/ 34584 w 437"/>
              <a:gd name="T13" fmla="*/ 208937 h 365"/>
              <a:gd name="T14" fmla="*/ 256440 w 437"/>
              <a:gd name="T15" fmla="*/ 136890 h 365"/>
              <a:gd name="T16" fmla="*/ 284498 w 437"/>
              <a:gd name="T17" fmla="*/ 4585 h 365"/>
              <a:gd name="T18" fmla="*/ 274711 w 437"/>
              <a:gd name="T19" fmla="*/ 4585 h 36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37" h="365">
                <a:moveTo>
                  <a:pt x="421" y="7"/>
                </a:moveTo>
                <a:lnTo>
                  <a:pt x="169" y="186"/>
                </a:lnTo>
                <a:lnTo>
                  <a:pt x="229" y="19"/>
                </a:lnTo>
                <a:lnTo>
                  <a:pt x="150" y="0"/>
                </a:lnTo>
                <a:cubicBezTo>
                  <a:pt x="150" y="0"/>
                  <a:pt x="0" y="274"/>
                  <a:pt x="53" y="319"/>
                </a:cubicBezTo>
                <a:cubicBezTo>
                  <a:pt x="105" y="364"/>
                  <a:pt x="393" y="209"/>
                  <a:pt x="393" y="209"/>
                </a:cubicBezTo>
                <a:lnTo>
                  <a:pt x="436" y="7"/>
                </a:lnTo>
                <a:lnTo>
                  <a:pt x="421" y="7"/>
                </a:lnTo>
              </a:path>
            </a:pathLst>
          </a:custGeom>
          <a:solidFill>
            <a:srgbClr val="002B8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7" name="Freeform 412">
            <a:extLst>
              <a:ext uri="{FF2B5EF4-FFF2-40B4-BE49-F238E27FC236}">
                <a16:creationId xmlns:a16="http://schemas.microsoft.com/office/drawing/2014/main" id="{AAFABB04-2E32-A646-BFDE-BF1BB3C04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7111" y="5140086"/>
            <a:ext cx="299366" cy="390007"/>
          </a:xfrm>
          <a:custGeom>
            <a:avLst/>
            <a:gdLst>
              <a:gd name="T0" fmla="*/ 112500 w 480"/>
              <a:gd name="T1" fmla="*/ 0 h 626"/>
              <a:gd name="T2" fmla="*/ 45131 w 480"/>
              <a:gd name="T3" fmla="*/ 0 h 626"/>
              <a:gd name="T4" fmla="*/ 45131 w 480"/>
              <a:gd name="T5" fmla="*/ 0 h 626"/>
              <a:gd name="T6" fmla="*/ 11119 w 480"/>
              <a:gd name="T7" fmla="*/ 216915 h 626"/>
              <a:gd name="T8" fmla="*/ 11119 w 480"/>
              <a:gd name="T9" fmla="*/ 216915 h 626"/>
              <a:gd name="T10" fmla="*/ 66715 w 480"/>
              <a:gd name="T11" fmla="*/ 243703 h 626"/>
              <a:gd name="T12" fmla="*/ 66715 w 480"/>
              <a:gd name="T13" fmla="*/ 243703 h 626"/>
              <a:gd name="T14" fmla="*/ 84375 w 480"/>
              <a:gd name="T15" fmla="*/ 322760 h 626"/>
              <a:gd name="T16" fmla="*/ 84375 w 480"/>
              <a:gd name="T17" fmla="*/ 322760 h 626"/>
              <a:gd name="T18" fmla="*/ 50363 w 480"/>
              <a:gd name="T19" fmla="*/ 408350 h 626"/>
              <a:gd name="T20" fmla="*/ 313300 w 480"/>
              <a:gd name="T21" fmla="*/ 408350 h 626"/>
              <a:gd name="T22" fmla="*/ 313300 w 480"/>
              <a:gd name="T23" fmla="*/ 408350 h 626"/>
              <a:gd name="T24" fmla="*/ 112500 w 480"/>
              <a:gd name="T25" fmla="*/ 0 h 62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80" h="626">
                <a:moveTo>
                  <a:pt x="172" y="0"/>
                </a:moveTo>
                <a:lnTo>
                  <a:pt x="69" y="0"/>
                </a:lnTo>
                <a:cubicBezTo>
                  <a:pt x="69" y="0"/>
                  <a:pt x="0" y="276"/>
                  <a:pt x="17" y="332"/>
                </a:cubicBezTo>
                <a:cubicBezTo>
                  <a:pt x="38" y="399"/>
                  <a:pt x="102" y="373"/>
                  <a:pt x="102" y="373"/>
                </a:cubicBezTo>
                <a:cubicBezTo>
                  <a:pt x="102" y="373"/>
                  <a:pt x="132" y="415"/>
                  <a:pt x="129" y="494"/>
                </a:cubicBezTo>
                <a:cubicBezTo>
                  <a:pt x="128" y="538"/>
                  <a:pt x="77" y="625"/>
                  <a:pt x="77" y="625"/>
                </a:cubicBezTo>
                <a:lnTo>
                  <a:pt x="479" y="625"/>
                </a:lnTo>
                <a:cubicBezTo>
                  <a:pt x="479" y="625"/>
                  <a:pt x="475" y="105"/>
                  <a:pt x="172" y="0"/>
                </a:cubicBezTo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8" name="Freeform 413">
            <a:extLst>
              <a:ext uri="{FF2B5EF4-FFF2-40B4-BE49-F238E27FC236}">
                <a16:creationId xmlns:a16="http://schemas.microsoft.com/office/drawing/2014/main" id="{64D9D494-339B-6343-896A-0AB5D7656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8736" y="5063183"/>
            <a:ext cx="779997" cy="1647914"/>
          </a:xfrm>
          <a:custGeom>
            <a:avLst/>
            <a:gdLst>
              <a:gd name="T0" fmla="*/ 817353 w 1252"/>
              <a:gd name="T1" fmla="*/ 608257 h 2648"/>
              <a:gd name="T2" fmla="*/ 817353 w 1252"/>
              <a:gd name="T3" fmla="*/ 1130366 h 2648"/>
              <a:gd name="T4" fmla="*/ 18294 w 1252"/>
              <a:gd name="T5" fmla="*/ 1727528 h 2648"/>
              <a:gd name="T6" fmla="*/ 0 w 1252"/>
              <a:gd name="T7" fmla="*/ 0 h 2648"/>
              <a:gd name="T8" fmla="*/ 817353 w 1252"/>
              <a:gd name="T9" fmla="*/ 608257 h 26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52" h="2648">
                <a:moveTo>
                  <a:pt x="1251" y="932"/>
                </a:moveTo>
                <a:lnTo>
                  <a:pt x="1251" y="1732"/>
                </a:lnTo>
                <a:lnTo>
                  <a:pt x="28" y="2647"/>
                </a:lnTo>
                <a:lnTo>
                  <a:pt x="0" y="0"/>
                </a:lnTo>
                <a:lnTo>
                  <a:pt x="1251" y="932"/>
                </a:lnTo>
              </a:path>
            </a:pathLst>
          </a:custGeom>
          <a:solidFill>
            <a:srgbClr val="C5C7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9" name="Freeform 414">
            <a:extLst>
              <a:ext uri="{FF2B5EF4-FFF2-40B4-BE49-F238E27FC236}">
                <a16:creationId xmlns:a16="http://schemas.microsoft.com/office/drawing/2014/main" id="{49C68F17-5B83-2C40-A96F-D507BD7B7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5844" y="5642700"/>
            <a:ext cx="181267" cy="499867"/>
          </a:xfrm>
          <a:custGeom>
            <a:avLst/>
            <a:gdLst>
              <a:gd name="T0" fmla="*/ 0 w 291"/>
              <a:gd name="T1" fmla="*/ 523561 h 801"/>
              <a:gd name="T2" fmla="*/ 0 w 291"/>
              <a:gd name="T3" fmla="*/ 523561 h 801"/>
              <a:gd name="T4" fmla="*/ 0 w 291"/>
              <a:gd name="T5" fmla="*/ 523561 h 801"/>
              <a:gd name="T6" fmla="*/ 189447 w 291"/>
              <a:gd name="T7" fmla="*/ 333770 h 801"/>
              <a:gd name="T8" fmla="*/ 189447 w 291"/>
              <a:gd name="T9" fmla="*/ 189791 h 801"/>
              <a:gd name="T10" fmla="*/ 189447 w 291"/>
              <a:gd name="T11" fmla="*/ 189791 h 801"/>
              <a:gd name="T12" fmla="*/ 0 w 291"/>
              <a:gd name="T13" fmla="*/ 0 h 801"/>
              <a:gd name="T14" fmla="*/ 0 w 291"/>
              <a:gd name="T15" fmla="*/ 523561 h 80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91" h="801">
                <a:moveTo>
                  <a:pt x="0" y="800"/>
                </a:moveTo>
                <a:lnTo>
                  <a:pt x="0" y="800"/>
                </a:lnTo>
                <a:cubicBezTo>
                  <a:pt x="161" y="800"/>
                  <a:pt x="290" y="671"/>
                  <a:pt x="290" y="510"/>
                </a:cubicBezTo>
                <a:lnTo>
                  <a:pt x="290" y="290"/>
                </a:lnTo>
                <a:cubicBezTo>
                  <a:pt x="290" y="129"/>
                  <a:pt x="161" y="0"/>
                  <a:pt x="0" y="0"/>
                </a:cubicBezTo>
                <a:lnTo>
                  <a:pt x="0" y="800"/>
                </a:lnTo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0" name="Freeform 451">
            <a:extLst>
              <a:ext uri="{FF2B5EF4-FFF2-40B4-BE49-F238E27FC236}">
                <a16:creationId xmlns:a16="http://schemas.microsoft.com/office/drawing/2014/main" id="{9C308DA9-2DCF-0C49-8E32-CA73B9BE6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5986" y="6142566"/>
            <a:ext cx="499234" cy="713473"/>
          </a:xfrm>
          <a:custGeom>
            <a:avLst/>
            <a:gdLst>
              <a:gd name="T0" fmla="*/ 0 w 523561"/>
              <a:gd name="T1" fmla="*/ 0 h 748225"/>
              <a:gd name="T2" fmla="*/ 523561 w 523561"/>
              <a:gd name="T3" fmla="*/ 0 h 748225"/>
              <a:gd name="T4" fmla="*/ 413508 w 523561"/>
              <a:gd name="T5" fmla="*/ 748225 h 748225"/>
              <a:gd name="T6" fmla="*/ 110052 w 523561"/>
              <a:gd name="T7" fmla="*/ 748225 h 74822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23561" h="748225">
                <a:moveTo>
                  <a:pt x="0" y="0"/>
                </a:moveTo>
                <a:lnTo>
                  <a:pt x="523561" y="0"/>
                </a:lnTo>
                <a:lnTo>
                  <a:pt x="413508" y="748225"/>
                </a:lnTo>
                <a:lnTo>
                  <a:pt x="110052" y="748225"/>
                </a:lnTo>
                <a:lnTo>
                  <a:pt x="0" y="0"/>
                </a:ln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1" name="Freeform 416">
            <a:extLst>
              <a:ext uri="{FF2B5EF4-FFF2-40B4-BE49-F238E27FC236}">
                <a16:creationId xmlns:a16="http://schemas.microsoft.com/office/drawing/2014/main" id="{EFBF882D-5351-DD44-A682-75A47DCB5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9365" y="5642700"/>
            <a:ext cx="406478" cy="499867"/>
          </a:xfrm>
          <a:custGeom>
            <a:avLst/>
            <a:gdLst>
              <a:gd name="T0" fmla="*/ 425631 w 652"/>
              <a:gd name="T1" fmla="*/ 0 h 801"/>
              <a:gd name="T2" fmla="*/ 0 w 652"/>
              <a:gd name="T3" fmla="*/ 0 h 801"/>
              <a:gd name="T4" fmla="*/ 0 w 652"/>
              <a:gd name="T5" fmla="*/ 523561 h 801"/>
              <a:gd name="T6" fmla="*/ 425631 w 652"/>
              <a:gd name="T7" fmla="*/ 523561 h 801"/>
              <a:gd name="T8" fmla="*/ 425631 w 652"/>
              <a:gd name="T9" fmla="*/ 0 h 8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52" h="801">
                <a:moveTo>
                  <a:pt x="651" y="0"/>
                </a:moveTo>
                <a:lnTo>
                  <a:pt x="0" y="0"/>
                </a:lnTo>
                <a:lnTo>
                  <a:pt x="0" y="800"/>
                </a:lnTo>
                <a:lnTo>
                  <a:pt x="651" y="800"/>
                </a:lnTo>
                <a:lnTo>
                  <a:pt x="651" y="0"/>
                </a:lnTo>
              </a:path>
            </a:pathLst>
          </a:custGeom>
          <a:solidFill>
            <a:srgbClr val="C5C7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2" name="Freeform 417">
            <a:extLst>
              <a:ext uri="{FF2B5EF4-FFF2-40B4-BE49-F238E27FC236}">
                <a16:creationId xmlns:a16="http://schemas.microsoft.com/office/drawing/2014/main" id="{7D867D37-E6D8-EA4E-8F75-401FE6E76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5986" y="5642700"/>
            <a:ext cx="93380" cy="499867"/>
          </a:xfrm>
          <a:custGeom>
            <a:avLst/>
            <a:gdLst>
              <a:gd name="T0" fmla="*/ 0 w 150"/>
              <a:gd name="T1" fmla="*/ 523561 h 801"/>
              <a:gd name="T2" fmla="*/ 97277 w 150"/>
              <a:gd name="T3" fmla="*/ 523561 h 801"/>
              <a:gd name="T4" fmla="*/ 97277 w 150"/>
              <a:gd name="T5" fmla="*/ 0 h 801"/>
              <a:gd name="T6" fmla="*/ 0 w 150"/>
              <a:gd name="T7" fmla="*/ 0 h 801"/>
              <a:gd name="T8" fmla="*/ 0 w 150"/>
              <a:gd name="T9" fmla="*/ 523561 h 8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0" h="801">
                <a:moveTo>
                  <a:pt x="0" y="800"/>
                </a:moveTo>
                <a:lnTo>
                  <a:pt x="149" y="800"/>
                </a:lnTo>
                <a:lnTo>
                  <a:pt x="149" y="0"/>
                </a:lnTo>
                <a:lnTo>
                  <a:pt x="0" y="0"/>
                </a:lnTo>
                <a:lnTo>
                  <a:pt x="0" y="800"/>
                </a:lnTo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3" name="Freeform 418">
            <a:extLst>
              <a:ext uri="{FF2B5EF4-FFF2-40B4-BE49-F238E27FC236}">
                <a16:creationId xmlns:a16="http://schemas.microsoft.com/office/drawing/2014/main" id="{05160CDE-7E8C-B54C-AAF7-056209CD3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7470" y="5024732"/>
            <a:ext cx="887109" cy="1735803"/>
          </a:xfrm>
          <a:custGeom>
            <a:avLst/>
            <a:gdLst>
              <a:gd name="T0" fmla="*/ 929684 w 1424"/>
              <a:gd name="T1" fmla="*/ 909849 h 2785"/>
              <a:gd name="T2" fmla="*/ 929684 w 1424"/>
              <a:gd name="T3" fmla="*/ 909849 h 2785"/>
              <a:gd name="T4" fmla="*/ 465168 w 1424"/>
              <a:gd name="T5" fmla="*/ 1819697 h 2785"/>
              <a:gd name="T6" fmla="*/ 465168 w 1424"/>
              <a:gd name="T7" fmla="*/ 1819697 h 2785"/>
              <a:gd name="T8" fmla="*/ 0 w 1424"/>
              <a:gd name="T9" fmla="*/ 909849 h 2785"/>
              <a:gd name="T10" fmla="*/ 0 w 1424"/>
              <a:gd name="T11" fmla="*/ 909849 h 2785"/>
              <a:gd name="T12" fmla="*/ 465168 w 1424"/>
              <a:gd name="T13" fmla="*/ 0 h 2785"/>
              <a:gd name="T14" fmla="*/ 465168 w 1424"/>
              <a:gd name="T15" fmla="*/ 0 h 2785"/>
              <a:gd name="T16" fmla="*/ 929684 w 1424"/>
              <a:gd name="T17" fmla="*/ 909849 h 278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424" h="2785">
                <a:moveTo>
                  <a:pt x="1423" y="1392"/>
                </a:moveTo>
                <a:lnTo>
                  <a:pt x="1423" y="1392"/>
                </a:lnTo>
                <a:cubicBezTo>
                  <a:pt x="1423" y="2161"/>
                  <a:pt x="1105" y="2784"/>
                  <a:pt x="712" y="2784"/>
                </a:cubicBezTo>
                <a:cubicBezTo>
                  <a:pt x="319" y="2784"/>
                  <a:pt x="0" y="2161"/>
                  <a:pt x="0" y="1392"/>
                </a:cubicBezTo>
                <a:cubicBezTo>
                  <a:pt x="0" y="623"/>
                  <a:pt x="319" y="0"/>
                  <a:pt x="712" y="0"/>
                </a:cubicBezTo>
                <a:cubicBezTo>
                  <a:pt x="1105" y="0"/>
                  <a:pt x="1423" y="623"/>
                  <a:pt x="1423" y="1392"/>
                </a:cubicBezTo>
              </a:path>
            </a:pathLst>
          </a:custGeom>
          <a:solidFill>
            <a:srgbClr val="E5E6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4" name="Freeform 419">
            <a:extLst>
              <a:ext uri="{FF2B5EF4-FFF2-40B4-BE49-F238E27FC236}">
                <a16:creationId xmlns:a16="http://schemas.microsoft.com/office/drawing/2014/main" id="{C6141681-4B2E-4048-B0F1-7C37524D2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5146" y="5104380"/>
            <a:ext cx="771759" cy="1573759"/>
          </a:xfrm>
          <a:custGeom>
            <a:avLst/>
            <a:gdLst>
              <a:gd name="T0" fmla="*/ 808712 w 1237"/>
              <a:gd name="T1" fmla="*/ 824880 h 2527"/>
              <a:gd name="T2" fmla="*/ 808712 w 1237"/>
              <a:gd name="T3" fmla="*/ 824880 h 2527"/>
              <a:gd name="T4" fmla="*/ 404356 w 1237"/>
              <a:gd name="T5" fmla="*/ 1649761 h 2527"/>
              <a:gd name="T6" fmla="*/ 404356 w 1237"/>
              <a:gd name="T7" fmla="*/ 1649761 h 2527"/>
              <a:gd name="T8" fmla="*/ 0 w 1237"/>
              <a:gd name="T9" fmla="*/ 824880 h 2527"/>
              <a:gd name="T10" fmla="*/ 0 w 1237"/>
              <a:gd name="T11" fmla="*/ 824880 h 2527"/>
              <a:gd name="T12" fmla="*/ 404356 w 1237"/>
              <a:gd name="T13" fmla="*/ 0 h 2527"/>
              <a:gd name="T14" fmla="*/ 404356 w 1237"/>
              <a:gd name="T15" fmla="*/ 0 h 2527"/>
              <a:gd name="T16" fmla="*/ 808712 w 1237"/>
              <a:gd name="T17" fmla="*/ 824880 h 252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37" h="2527">
                <a:moveTo>
                  <a:pt x="1236" y="1263"/>
                </a:moveTo>
                <a:lnTo>
                  <a:pt x="1236" y="1263"/>
                </a:lnTo>
                <a:cubicBezTo>
                  <a:pt x="1236" y="1960"/>
                  <a:pt x="959" y="2526"/>
                  <a:pt x="618" y="2526"/>
                </a:cubicBezTo>
                <a:cubicBezTo>
                  <a:pt x="277" y="2526"/>
                  <a:pt x="0" y="1960"/>
                  <a:pt x="0" y="1263"/>
                </a:cubicBezTo>
                <a:cubicBezTo>
                  <a:pt x="0" y="566"/>
                  <a:pt x="277" y="0"/>
                  <a:pt x="618" y="0"/>
                </a:cubicBezTo>
                <a:cubicBezTo>
                  <a:pt x="959" y="0"/>
                  <a:pt x="1236" y="566"/>
                  <a:pt x="1236" y="1263"/>
                </a:cubicBez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5" name="Freeform 420">
            <a:extLst>
              <a:ext uri="{FF2B5EF4-FFF2-40B4-BE49-F238E27FC236}">
                <a16:creationId xmlns:a16="http://schemas.microsoft.com/office/drawing/2014/main" id="{695C706B-E5D4-4B40-83BC-EEAFE07A7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1055" y="5065929"/>
            <a:ext cx="65915" cy="129088"/>
          </a:xfrm>
          <a:custGeom>
            <a:avLst/>
            <a:gdLst>
              <a:gd name="T0" fmla="*/ 0 w 104"/>
              <a:gd name="T1" fmla="*/ 29939 h 208"/>
              <a:gd name="T2" fmla="*/ 0 w 104"/>
              <a:gd name="T3" fmla="*/ 29939 h 208"/>
              <a:gd name="T4" fmla="*/ 10635 w 104"/>
              <a:gd name="T5" fmla="*/ 73545 h 208"/>
              <a:gd name="T6" fmla="*/ 10635 w 104"/>
              <a:gd name="T7" fmla="*/ 73545 h 208"/>
              <a:gd name="T8" fmla="*/ 4653 w 104"/>
              <a:gd name="T9" fmla="*/ 117151 h 208"/>
              <a:gd name="T10" fmla="*/ 4653 w 104"/>
              <a:gd name="T11" fmla="*/ 117151 h 208"/>
              <a:gd name="T12" fmla="*/ 68462 w 104"/>
              <a:gd name="T13" fmla="*/ 77450 h 208"/>
              <a:gd name="T14" fmla="*/ 39881 w 104"/>
              <a:gd name="T15" fmla="*/ 0 h 208"/>
              <a:gd name="T16" fmla="*/ 0 w 104"/>
              <a:gd name="T17" fmla="*/ 29939 h 20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4" h="208">
                <a:moveTo>
                  <a:pt x="0" y="46"/>
                </a:moveTo>
                <a:lnTo>
                  <a:pt x="0" y="46"/>
                </a:lnTo>
                <a:cubicBezTo>
                  <a:pt x="0" y="46"/>
                  <a:pt x="11" y="75"/>
                  <a:pt x="16" y="113"/>
                </a:cubicBezTo>
                <a:cubicBezTo>
                  <a:pt x="21" y="139"/>
                  <a:pt x="7" y="180"/>
                  <a:pt x="7" y="180"/>
                </a:cubicBezTo>
                <a:cubicBezTo>
                  <a:pt x="7" y="180"/>
                  <a:pt x="68" y="207"/>
                  <a:pt x="103" y="119"/>
                </a:cubicBezTo>
                <a:lnTo>
                  <a:pt x="60" y="0"/>
                </a:lnTo>
                <a:lnTo>
                  <a:pt x="0" y="46"/>
                </a:lnTo>
              </a:path>
            </a:pathLst>
          </a:custGeom>
          <a:solidFill>
            <a:srgbClr val="E060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6" name="Freeform 421">
            <a:extLst>
              <a:ext uri="{FF2B5EF4-FFF2-40B4-BE49-F238E27FC236}">
                <a16:creationId xmlns:a16="http://schemas.microsoft.com/office/drawing/2014/main" id="{48DE2A2B-727F-3846-A069-1C9E4F7E3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9085" y="5574036"/>
            <a:ext cx="115352" cy="98875"/>
          </a:xfrm>
          <a:custGeom>
            <a:avLst/>
            <a:gdLst>
              <a:gd name="T0" fmla="*/ 101907 w 184"/>
              <a:gd name="T1" fmla="*/ 0 h 157"/>
              <a:gd name="T2" fmla="*/ 76923 w 184"/>
              <a:gd name="T3" fmla="*/ 13869 h 157"/>
              <a:gd name="T4" fmla="*/ 51939 w 184"/>
              <a:gd name="T5" fmla="*/ 10567 h 157"/>
              <a:gd name="T6" fmla="*/ 15779 w 184"/>
              <a:gd name="T7" fmla="*/ 18493 h 157"/>
              <a:gd name="T8" fmla="*/ 15779 w 184"/>
              <a:gd name="T9" fmla="*/ 18493 h 157"/>
              <a:gd name="T10" fmla="*/ 30901 w 184"/>
              <a:gd name="T11" fmla="*/ 27079 h 157"/>
              <a:gd name="T12" fmla="*/ 45365 w 184"/>
              <a:gd name="T13" fmla="*/ 24437 h 157"/>
              <a:gd name="T14" fmla="*/ 59172 w 184"/>
              <a:gd name="T15" fmla="*/ 31041 h 157"/>
              <a:gd name="T16" fmla="*/ 37475 w 184"/>
              <a:gd name="T17" fmla="*/ 62083 h 157"/>
              <a:gd name="T18" fmla="*/ 37475 w 184"/>
              <a:gd name="T19" fmla="*/ 62083 h 157"/>
              <a:gd name="T20" fmla="*/ 7890 w 184"/>
              <a:gd name="T21" fmla="*/ 71329 h 157"/>
              <a:gd name="T22" fmla="*/ 15779 w 184"/>
              <a:gd name="T23" fmla="*/ 73310 h 157"/>
              <a:gd name="T24" fmla="*/ 15779 w 184"/>
              <a:gd name="T25" fmla="*/ 73310 h 157"/>
              <a:gd name="T26" fmla="*/ 0 w 184"/>
              <a:gd name="T27" fmla="*/ 84538 h 157"/>
              <a:gd name="T28" fmla="*/ 17751 w 184"/>
              <a:gd name="T29" fmla="*/ 85198 h 157"/>
              <a:gd name="T30" fmla="*/ 17751 w 184"/>
              <a:gd name="T31" fmla="*/ 85198 h 157"/>
              <a:gd name="T32" fmla="*/ 6575 w 184"/>
              <a:gd name="T33" fmla="*/ 95105 h 157"/>
              <a:gd name="T34" fmla="*/ 27613 w 184"/>
              <a:gd name="T35" fmla="*/ 94445 h 157"/>
              <a:gd name="T36" fmla="*/ 27613 w 184"/>
              <a:gd name="T37" fmla="*/ 94445 h 157"/>
              <a:gd name="T38" fmla="*/ 23669 w 184"/>
              <a:gd name="T39" fmla="*/ 103031 h 157"/>
              <a:gd name="T40" fmla="*/ 52597 w 184"/>
              <a:gd name="T41" fmla="*/ 103031 h 157"/>
              <a:gd name="T42" fmla="*/ 88757 w 184"/>
              <a:gd name="T43" fmla="*/ 85198 h 157"/>
              <a:gd name="T44" fmla="*/ 105194 w 184"/>
              <a:gd name="T45" fmla="*/ 48213 h 157"/>
              <a:gd name="T46" fmla="*/ 120316 w 184"/>
              <a:gd name="T47" fmla="*/ 40288 h 157"/>
              <a:gd name="T48" fmla="*/ 101907 w 184"/>
              <a:gd name="T49" fmla="*/ 0 h 15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84" h="157">
                <a:moveTo>
                  <a:pt x="155" y="0"/>
                </a:moveTo>
                <a:lnTo>
                  <a:pt x="117" y="21"/>
                </a:lnTo>
                <a:lnTo>
                  <a:pt x="79" y="16"/>
                </a:lnTo>
                <a:lnTo>
                  <a:pt x="24" y="28"/>
                </a:lnTo>
                <a:cubicBezTo>
                  <a:pt x="24" y="28"/>
                  <a:pt x="37" y="41"/>
                  <a:pt x="47" y="41"/>
                </a:cubicBezTo>
                <a:lnTo>
                  <a:pt x="69" y="37"/>
                </a:lnTo>
                <a:lnTo>
                  <a:pt x="90" y="47"/>
                </a:lnTo>
                <a:lnTo>
                  <a:pt x="57" y="94"/>
                </a:lnTo>
                <a:cubicBezTo>
                  <a:pt x="57" y="94"/>
                  <a:pt x="13" y="94"/>
                  <a:pt x="12" y="108"/>
                </a:cubicBezTo>
                <a:lnTo>
                  <a:pt x="24" y="111"/>
                </a:lnTo>
                <a:cubicBezTo>
                  <a:pt x="24" y="111"/>
                  <a:pt x="3" y="115"/>
                  <a:pt x="0" y="128"/>
                </a:cubicBezTo>
                <a:lnTo>
                  <a:pt x="27" y="129"/>
                </a:lnTo>
                <a:cubicBezTo>
                  <a:pt x="27" y="129"/>
                  <a:pt x="14" y="133"/>
                  <a:pt x="10" y="144"/>
                </a:cubicBezTo>
                <a:lnTo>
                  <a:pt x="42" y="143"/>
                </a:lnTo>
                <a:cubicBezTo>
                  <a:pt x="42" y="143"/>
                  <a:pt x="37" y="146"/>
                  <a:pt x="36" y="156"/>
                </a:cubicBezTo>
                <a:lnTo>
                  <a:pt x="80" y="156"/>
                </a:lnTo>
                <a:lnTo>
                  <a:pt x="135" y="129"/>
                </a:lnTo>
                <a:lnTo>
                  <a:pt x="160" y="73"/>
                </a:lnTo>
                <a:lnTo>
                  <a:pt x="183" y="61"/>
                </a:lnTo>
                <a:lnTo>
                  <a:pt x="155" y="0"/>
                </a:lnTo>
              </a:path>
            </a:pathLst>
          </a:custGeom>
          <a:solidFill>
            <a:srgbClr val="E060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7" name="Freeform 422">
            <a:extLst>
              <a:ext uri="{FF2B5EF4-FFF2-40B4-BE49-F238E27FC236}">
                <a16:creationId xmlns:a16="http://schemas.microsoft.com/office/drawing/2014/main" id="{049A7210-B967-A542-B141-467AA99D3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0774" y="5961295"/>
            <a:ext cx="71409" cy="57678"/>
          </a:xfrm>
          <a:custGeom>
            <a:avLst/>
            <a:gdLst>
              <a:gd name="T0" fmla="*/ 74237 w 115"/>
              <a:gd name="T1" fmla="*/ 34564 h 91"/>
              <a:gd name="T2" fmla="*/ 13675 w 115"/>
              <a:gd name="T3" fmla="*/ 59822 h 91"/>
              <a:gd name="T4" fmla="*/ 0 w 115"/>
              <a:gd name="T5" fmla="*/ 24594 h 91"/>
              <a:gd name="T6" fmla="*/ 61213 w 115"/>
              <a:gd name="T7" fmla="*/ 0 h 91"/>
              <a:gd name="T8" fmla="*/ 74237 w 115"/>
              <a:gd name="T9" fmla="*/ 34564 h 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" h="91">
                <a:moveTo>
                  <a:pt x="114" y="52"/>
                </a:moveTo>
                <a:lnTo>
                  <a:pt x="21" y="90"/>
                </a:lnTo>
                <a:lnTo>
                  <a:pt x="0" y="37"/>
                </a:lnTo>
                <a:lnTo>
                  <a:pt x="94" y="0"/>
                </a:lnTo>
                <a:lnTo>
                  <a:pt x="114" y="52"/>
                </a:ln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8" name="Freeform 423">
            <a:extLst>
              <a:ext uri="{FF2B5EF4-FFF2-40B4-BE49-F238E27FC236}">
                <a16:creationId xmlns:a16="http://schemas.microsoft.com/office/drawing/2014/main" id="{0AB66F95-38C3-674B-A90C-BB239E5B7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9366" y="5986014"/>
            <a:ext cx="159296" cy="140073"/>
          </a:xfrm>
          <a:custGeom>
            <a:avLst/>
            <a:gdLst>
              <a:gd name="T0" fmla="*/ 150157 w 257"/>
              <a:gd name="T1" fmla="*/ 0 h 226"/>
              <a:gd name="T2" fmla="*/ 97505 w 257"/>
              <a:gd name="T3" fmla="*/ 25999 h 226"/>
              <a:gd name="T4" fmla="*/ 96855 w 257"/>
              <a:gd name="T5" fmla="*/ 15599 h 226"/>
              <a:gd name="T6" fmla="*/ 71503 w 257"/>
              <a:gd name="T7" fmla="*/ 25999 h 226"/>
              <a:gd name="T8" fmla="*/ 47452 w 257"/>
              <a:gd name="T9" fmla="*/ 68898 h 226"/>
              <a:gd name="T10" fmla="*/ 22751 w 257"/>
              <a:gd name="T11" fmla="*/ 89697 h 226"/>
              <a:gd name="T12" fmla="*/ 22751 w 257"/>
              <a:gd name="T13" fmla="*/ 89697 h 226"/>
              <a:gd name="T14" fmla="*/ 11051 w 257"/>
              <a:gd name="T15" fmla="*/ 145595 h 226"/>
              <a:gd name="T16" fmla="*/ 11701 w 257"/>
              <a:gd name="T17" fmla="*/ 146245 h 226"/>
              <a:gd name="T18" fmla="*/ 166408 w 257"/>
              <a:gd name="T19" fmla="*/ 36399 h 226"/>
              <a:gd name="T20" fmla="*/ 150157 w 257"/>
              <a:gd name="T21" fmla="*/ 0 h 2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57" h="226">
                <a:moveTo>
                  <a:pt x="231" y="0"/>
                </a:moveTo>
                <a:lnTo>
                  <a:pt x="150" y="40"/>
                </a:lnTo>
                <a:lnTo>
                  <a:pt x="149" y="24"/>
                </a:lnTo>
                <a:lnTo>
                  <a:pt x="110" y="40"/>
                </a:lnTo>
                <a:lnTo>
                  <a:pt x="73" y="106"/>
                </a:lnTo>
                <a:lnTo>
                  <a:pt x="35" y="138"/>
                </a:lnTo>
                <a:cubicBezTo>
                  <a:pt x="6" y="162"/>
                  <a:pt x="0" y="190"/>
                  <a:pt x="17" y="224"/>
                </a:cubicBezTo>
                <a:lnTo>
                  <a:pt x="18" y="225"/>
                </a:lnTo>
                <a:lnTo>
                  <a:pt x="256" y="56"/>
                </a:lnTo>
                <a:lnTo>
                  <a:pt x="231" y="0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9" name="Freeform 424">
            <a:extLst>
              <a:ext uri="{FF2B5EF4-FFF2-40B4-BE49-F238E27FC236}">
                <a16:creationId xmlns:a16="http://schemas.microsoft.com/office/drawing/2014/main" id="{43A968C2-4763-1249-944E-DB5A15D9F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0351" y="6018974"/>
            <a:ext cx="153803" cy="112606"/>
          </a:xfrm>
          <a:custGeom>
            <a:avLst/>
            <a:gdLst>
              <a:gd name="T0" fmla="*/ 160644 w 247"/>
              <a:gd name="T1" fmla="*/ 11030 h 182"/>
              <a:gd name="T2" fmla="*/ 155420 w 247"/>
              <a:gd name="T3" fmla="*/ 0 h 182"/>
              <a:gd name="T4" fmla="*/ 0 w 247"/>
              <a:gd name="T5" fmla="*/ 109656 h 182"/>
              <a:gd name="T6" fmla="*/ 3918 w 247"/>
              <a:gd name="T7" fmla="*/ 117442 h 182"/>
              <a:gd name="T8" fmla="*/ 160644 w 247"/>
              <a:gd name="T9" fmla="*/ 11030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7" h="182">
                <a:moveTo>
                  <a:pt x="246" y="17"/>
                </a:moveTo>
                <a:lnTo>
                  <a:pt x="238" y="0"/>
                </a:lnTo>
                <a:lnTo>
                  <a:pt x="0" y="169"/>
                </a:lnTo>
                <a:lnTo>
                  <a:pt x="6" y="181"/>
                </a:lnTo>
                <a:lnTo>
                  <a:pt x="246" y="17"/>
                </a:lnTo>
              </a:path>
            </a:pathLst>
          </a:custGeom>
          <a:solidFill>
            <a:srgbClr val="43459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0" name="Freeform 139">
            <a:extLst>
              <a:ext uri="{FF2B5EF4-FFF2-40B4-BE49-F238E27FC236}">
                <a16:creationId xmlns:a16="http://schemas.microsoft.com/office/drawing/2014/main" id="{BB98A6B1-FF9D-BF49-931B-06550DC09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3518" y="6022332"/>
            <a:ext cx="42900" cy="31711"/>
          </a:xfrm>
          <a:custGeom>
            <a:avLst/>
            <a:gdLst>
              <a:gd name="connsiteX0" fmla="*/ 37556 w 85799"/>
              <a:gd name="connsiteY0" fmla="*/ 45259 h 63422"/>
              <a:gd name="connsiteX1" fmla="*/ 60616 w 85799"/>
              <a:gd name="connsiteY1" fmla="*/ 55816 h 63422"/>
              <a:gd name="connsiteX2" fmla="*/ 61836 w 85799"/>
              <a:gd name="connsiteY2" fmla="*/ 62155 h 63422"/>
              <a:gd name="connsiteX3" fmla="*/ 58174 w 85799"/>
              <a:gd name="connsiteY3" fmla="*/ 63422 h 63422"/>
              <a:gd name="connsiteX4" fmla="*/ 55732 w 85799"/>
              <a:gd name="connsiteY4" fmla="*/ 63422 h 63422"/>
              <a:gd name="connsiteX5" fmla="*/ 6906 w 85799"/>
              <a:gd name="connsiteY5" fmla="*/ 59619 h 63422"/>
              <a:gd name="connsiteX6" fmla="*/ 802 w 85799"/>
              <a:gd name="connsiteY6" fmla="*/ 59619 h 63422"/>
              <a:gd name="connsiteX7" fmla="*/ 2024 w 85799"/>
              <a:gd name="connsiteY7" fmla="*/ 53281 h 63422"/>
              <a:gd name="connsiteX8" fmla="*/ 37556 w 85799"/>
              <a:gd name="connsiteY8" fmla="*/ 45259 h 63422"/>
              <a:gd name="connsiteX9" fmla="*/ 48732 w 85799"/>
              <a:gd name="connsiteY9" fmla="*/ 23288 h 63422"/>
              <a:gd name="connsiteX10" fmla="*/ 72752 w 85799"/>
              <a:gd name="connsiteY10" fmla="*/ 33845 h 63422"/>
              <a:gd name="connsiteX11" fmla="*/ 73996 w 85799"/>
              <a:gd name="connsiteY11" fmla="*/ 40184 h 63422"/>
              <a:gd name="connsiteX12" fmla="*/ 70264 w 85799"/>
              <a:gd name="connsiteY12" fmla="*/ 41451 h 63422"/>
              <a:gd name="connsiteX13" fmla="*/ 67778 w 85799"/>
              <a:gd name="connsiteY13" fmla="*/ 41451 h 63422"/>
              <a:gd name="connsiteX14" fmla="*/ 18030 w 85799"/>
              <a:gd name="connsiteY14" fmla="*/ 37648 h 63422"/>
              <a:gd name="connsiteX15" fmla="*/ 11810 w 85799"/>
              <a:gd name="connsiteY15" fmla="*/ 37648 h 63422"/>
              <a:gd name="connsiteX16" fmla="*/ 13054 w 85799"/>
              <a:gd name="connsiteY16" fmla="*/ 31310 h 63422"/>
              <a:gd name="connsiteX17" fmla="*/ 48732 w 85799"/>
              <a:gd name="connsiteY17" fmla="*/ 23288 h 63422"/>
              <a:gd name="connsiteX18" fmla="*/ 60224 w 85799"/>
              <a:gd name="connsiteY18" fmla="*/ 815 h 63422"/>
              <a:gd name="connsiteX19" fmla="*/ 83738 w 85799"/>
              <a:gd name="connsiteY19" fmla="*/ 10981 h 63422"/>
              <a:gd name="connsiteX20" fmla="*/ 84982 w 85799"/>
              <a:gd name="connsiteY20" fmla="*/ 17085 h 63422"/>
              <a:gd name="connsiteX21" fmla="*/ 81250 w 85799"/>
              <a:gd name="connsiteY21" fmla="*/ 19526 h 63422"/>
              <a:gd name="connsiteX22" fmla="*/ 78764 w 85799"/>
              <a:gd name="connsiteY22" fmla="*/ 18306 h 63422"/>
              <a:gd name="connsiteX23" fmla="*/ 29016 w 85799"/>
              <a:gd name="connsiteY23" fmla="*/ 14643 h 63422"/>
              <a:gd name="connsiteX24" fmla="*/ 22796 w 85799"/>
              <a:gd name="connsiteY24" fmla="*/ 14643 h 63422"/>
              <a:gd name="connsiteX25" fmla="*/ 22796 w 85799"/>
              <a:gd name="connsiteY25" fmla="*/ 8540 h 63422"/>
              <a:gd name="connsiteX26" fmla="*/ 60224 w 85799"/>
              <a:gd name="connsiteY26" fmla="*/ 815 h 63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5799" h="63422">
                <a:moveTo>
                  <a:pt x="37556" y="45259"/>
                </a:moveTo>
                <a:cubicBezTo>
                  <a:pt x="44594" y="46626"/>
                  <a:pt x="52376" y="49795"/>
                  <a:pt x="60616" y="55816"/>
                </a:cubicBezTo>
                <a:cubicBezTo>
                  <a:pt x="63056" y="57084"/>
                  <a:pt x="64278" y="59619"/>
                  <a:pt x="61836" y="62155"/>
                </a:cubicBezTo>
                <a:cubicBezTo>
                  <a:pt x="61836" y="63422"/>
                  <a:pt x="60616" y="63422"/>
                  <a:pt x="58174" y="63422"/>
                </a:cubicBezTo>
                <a:cubicBezTo>
                  <a:pt x="58174" y="63422"/>
                  <a:pt x="56954" y="63422"/>
                  <a:pt x="55732" y="63422"/>
                </a:cubicBezTo>
                <a:cubicBezTo>
                  <a:pt x="27658" y="44408"/>
                  <a:pt x="8126" y="59619"/>
                  <a:pt x="6906" y="59619"/>
                </a:cubicBezTo>
                <a:cubicBezTo>
                  <a:pt x="5686" y="60887"/>
                  <a:pt x="3244" y="60887"/>
                  <a:pt x="802" y="59619"/>
                </a:cubicBezTo>
                <a:cubicBezTo>
                  <a:pt x="-418" y="58352"/>
                  <a:pt x="-418" y="54549"/>
                  <a:pt x="2024" y="53281"/>
                </a:cubicBezTo>
                <a:cubicBezTo>
                  <a:pt x="2024" y="53281"/>
                  <a:pt x="16444" y="41159"/>
                  <a:pt x="37556" y="45259"/>
                </a:cubicBezTo>
                <a:close/>
                <a:moveTo>
                  <a:pt x="48732" y="23288"/>
                </a:moveTo>
                <a:cubicBezTo>
                  <a:pt x="55962" y="24655"/>
                  <a:pt x="64046" y="27824"/>
                  <a:pt x="72752" y="33845"/>
                </a:cubicBezTo>
                <a:cubicBezTo>
                  <a:pt x="75240" y="35113"/>
                  <a:pt x="75240" y="37648"/>
                  <a:pt x="73996" y="40184"/>
                </a:cubicBezTo>
                <a:cubicBezTo>
                  <a:pt x="72752" y="41451"/>
                  <a:pt x="71508" y="41451"/>
                  <a:pt x="70264" y="41451"/>
                </a:cubicBezTo>
                <a:cubicBezTo>
                  <a:pt x="69020" y="41451"/>
                  <a:pt x="67778" y="41451"/>
                  <a:pt x="67778" y="41451"/>
                </a:cubicBezTo>
                <a:cubicBezTo>
                  <a:pt x="39172" y="21169"/>
                  <a:pt x="18030" y="37648"/>
                  <a:pt x="18030" y="37648"/>
                </a:cubicBezTo>
                <a:cubicBezTo>
                  <a:pt x="15542" y="40184"/>
                  <a:pt x="13054" y="40184"/>
                  <a:pt x="11810" y="37648"/>
                </a:cubicBezTo>
                <a:cubicBezTo>
                  <a:pt x="10568" y="35113"/>
                  <a:pt x="10568" y="32578"/>
                  <a:pt x="13054" y="31310"/>
                </a:cubicBezTo>
                <a:cubicBezTo>
                  <a:pt x="13054" y="31310"/>
                  <a:pt x="27046" y="19188"/>
                  <a:pt x="48732" y="23288"/>
                </a:cubicBezTo>
                <a:close/>
                <a:moveTo>
                  <a:pt x="60224" y="815"/>
                </a:moveTo>
                <a:cubicBezTo>
                  <a:pt x="67414" y="2131"/>
                  <a:pt x="75342" y="5183"/>
                  <a:pt x="83738" y="10981"/>
                </a:cubicBezTo>
                <a:cubicBezTo>
                  <a:pt x="86226" y="12202"/>
                  <a:pt x="86226" y="14643"/>
                  <a:pt x="84982" y="17085"/>
                </a:cubicBezTo>
                <a:cubicBezTo>
                  <a:pt x="83738" y="18306"/>
                  <a:pt x="82494" y="19526"/>
                  <a:pt x="81250" y="19526"/>
                </a:cubicBezTo>
                <a:cubicBezTo>
                  <a:pt x="80006" y="19526"/>
                  <a:pt x="80006" y="19526"/>
                  <a:pt x="78764" y="18306"/>
                </a:cubicBezTo>
                <a:cubicBezTo>
                  <a:pt x="50158" y="-5"/>
                  <a:pt x="29016" y="14643"/>
                  <a:pt x="29016" y="14643"/>
                </a:cubicBezTo>
                <a:cubicBezTo>
                  <a:pt x="27772" y="17085"/>
                  <a:pt x="24040" y="17085"/>
                  <a:pt x="22796" y="14643"/>
                </a:cubicBezTo>
                <a:cubicBezTo>
                  <a:pt x="21552" y="13423"/>
                  <a:pt x="21552" y="9761"/>
                  <a:pt x="22796" y="8540"/>
                </a:cubicBezTo>
                <a:cubicBezTo>
                  <a:pt x="23730" y="8540"/>
                  <a:pt x="38654" y="-3133"/>
                  <a:pt x="60224" y="815"/>
                </a:cubicBezTo>
                <a:close/>
              </a:path>
            </a:pathLst>
          </a:custGeom>
          <a:solidFill>
            <a:srgbClr val="43459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1" name="Freeform 428">
            <a:extLst>
              <a:ext uri="{FF2B5EF4-FFF2-40B4-BE49-F238E27FC236}">
                <a16:creationId xmlns:a16="http://schemas.microsoft.com/office/drawing/2014/main" id="{3D892340-CD5D-4345-B7E3-144C84187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3521" y="5008252"/>
            <a:ext cx="74154" cy="140073"/>
          </a:xfrm>
          <a:custGeom>
            <a:avLst/>
            <a:gdLst>
              <a:gd name="T0" fmla="*/ 4499 w 121"/>
              <a:gd name="T1" fmla="*/ 136403 h 224"/>
              <a:gd name="T2" fmla="*/ 12211 w 121"/>
              <a:gd name="T3" fmla="*/ 110827 h 224"/>
              <a:gd name="T4" fmla="*/ 12211 w 121"/>
              <a:gd name="T5" fmla="*/ 110827 h 224"/>
              <a:gd name="T6" fmla="*/ 3856 w 121"/>
              <a:gd name="T7" fmla="*/ 101646 h 224"/>
              <a:gd name="T8" fmla="*/ 0 w 121"/>
              <a:gd name="T9" fmla="*/ 67545 h 224"/>
              <a:gd name="T10" fmla="*/ 0 w 121"/>
              <a:gd name="T11" fmla="*/ 67545 h 224"/>
              <a:gd name="T12" fmla="*/ 10926 w 121"/>
              <a:gd name="T13" fmla="*/ 30166 h 224"/>
              <a:gd name="T14" fmla="*/ 10926 w 121"/>
              <a:gd name="T15" fmla="*/ 30166 h 224"/>
              <a:gd name="T16" fmla="*/ 20566 w 121"/>
              <a:gd name="T17" fmla="*/ 41970 h 224"/>
              <a:gd name="T18" fmla="*/ 20566 w 121"/>
              <a:gd name="T19" fmla="*/ 41970 h 224"/>
              <a:gd name="T20" fmla="*/ 29564 w 121"/>
              <a:gd name="T21" fmla="*/ 14427 h 224"/>
              <a:gd name="T22" fmla="*/ 29564 w 121"/>
              <a:gd name="T23" fmla="*/ 14427 h 224"/>
              <a:gd name="T24" fmla="*/ 36634 w 121"/>
              <a:gd name="T25" fmla="*/ 28854 h 224"/>
              <a:gd name="T26" fmla="*/ 36634 w 121"/>
              <a:gd name="T27" fmla="*/ 28854 h 224"/>
              <a:gd name="T28" fmla="*/ 46917 w 121"/>
              <a:gd name="T29" fmla="*/ 7214 h 224"/>
              <a:gd name="T30" fmla="*/ 46917 w 121"/>
              <a:gd name="T31" fmla="*/ 7214 h 224"/>
              <a:gd name="T32" fmla="*/ 48845 w 121"/>
              <a:gd name="T33" fmla="*/ 36724 h 224"/>
              <a:gd name="T34" fmla="*/ 48845 w 121"/>
              <a:gd name="T35" fmla="*/ 36724 h 224"/>
              <a:gd name="T36" fmla="*/ 61699 w 121"/>
              <a:gd name="T37" fmla="*/ 20329 h 224"/>
              <a:gd name="T38" fmla="*/ 61699 w 121"/>
              <a:gd name="T39" fmla="*/ 20329 h 224"/>
              <a:gd name="T40" fmla="*/ 57843 w 121"/>
              <a:gd name="T41" fmla="*/ 46560 h 224"/>
              <a:gd name="T42" fmla="*/ 52059 w 121"/>
              <a:gd name="T43" fmla="*/ 64267 h 224"/>
              <a:gd name="T44" fmla="*/ 52059 w 121"/>
              <a:gd name="T45" fmla="*/ 91154 h 224"/>
              <a:gd name="T46" fmla="*/ 65556 w 121"/>
              <a:gd name="T47" fmla="*/ 87219 h 224"/>
              <a:gd name="T48" fmla="*/ 65556 w 121"/>
              <a:gd name="T49" fmla="*/ 87219 h 224"/>
              <a:gd name="T50" fmla="*/ 77124 w 121"/>
              <a:gd name="T51" fmla="*/ 73448 h 224"/>
              <a:gd name="T52" fmla="*/ 70055 w 121"/>
              <a:gd name="T53" fmla="*/ 103613 h 224"/>
              <a:gd name="T54" fmla="*/ 52059 w 121"/>
              <a:gd name="T55" fmla="*/ 114762 h 224"/>
              <a:gd name="T56" fmla="*/ 41776 w 121"/>
              <a:gd name="T57" fmla="*/ 146239 h 224"/>
              <a:gd name="T58" fmla="*/ 4499 w 121"/>
              <a:gd name="T59" fmla="*/ 136403 h 224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21" h="224">
                <a:moveTo>
                  <a:pt x="7" y="208"/>
                </a:moveTo>
                <a:lnTo>
                  <a:pt x="19" y="169"/>
                </a:lnTo>
                <a:cubicBezTo>
                  <a:pt x="12" y="168"/>
                  <a:pt x="6" y="162"/>
                  <a:pt x="6" y="155"/>
                </a:cubicBezTo>
                <a:lnTo>
                  <a:pt x="0" y="103"/>
                </a:lnTo>
                <a:cubicBezTo>
                  <a:pt x="0" y="103"/>
                  <a:pt x="14" y="55"/>
                  <a:pt x="17" y="46"/>
                </a:cubicBezTo>
                <a:cubicBezTo>
                  <a:pt x="19" y="40"/>
                  <a:pt x="33" y="51"/>
                  <a:pt x="32" y="64"/>
                </a:cubicBezTo>
                <a:cubicBezTo>
                  <a:pt x="32" y="64"/>
                  <a:pt x="41" y="32"/>
                  <a:pt x="46" y="22"/>
                </a:cubicBezTo>
                <a:cubicBezTo>
                  <a:pt x="48" y="16"/>
                  <a:pt x="58" y="28"/>
                  <a:pt x="57" y="44"/>
                </a:cubicBezTo>
                <a:cubicBezTo>
                  <a:pt x="57" y="44"/>
                  <a:pt x="70" y="18"/>
                  <a:pt x="73" y="11"/>
                </a:cubicBezTo>
                <a:cubicBezTo>
                  <a:pt x="78" y="0"/>
                  <a:pt x="87" y="24"/>
                  <a:pt x="76" y="56"/>
                </a:cubicBezTo>
                <a:cubicBezTo>
                  <a:pt x="76" y="56"/>
                  <a:pt x="93" y="35"/>
                  <a:pt x="96" y="31"/>
                </a:cubicBezTo>
                <a:cubicBezTo>
                  <a:pt x="100" y="25"/>
                  <a:pt x="112" y="47"/>
                  <a:pt x="90" y="71"/>
                </a:cubicBezTo>
                <a:lnTo>
                  <a:pt x="81" y="98"/>
                </a:lnTo>
                <a:lnTo>
                  <a:pt x="81" y="139"/>
                </a:lnTo>
                <a:lnTo>
                  <a:pt x="102" y="133"/>
                </a:lnTo>
                <a:cubicBezTo>
                  <a:pt x="102" y="133"/>
                  <a:pt x="106" y="112"/>
                  <a:pt x="120" y="112"/>
                </a:cubicBezTo>
                <a:lnTo>
                  <a:pt x="109" y="158"/>
                </a:lnTo>
                <a:lnTo>
                  <a:pt x="81" y="175"/>
                </a:lnTo>
                <a:lnTo>
                  <a:pt x="65" y="223"/>
                </a:lnTo>
                <a:lnTo>
                  <a:pt x="7" y="208"/>
                </a:lnTo>
              </a:path>
            </a:pathLst>
          </a:custGeom>
          <a:solidFill>
            <a:srgbClr val="E060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2" name="Freeform 141">
            <a:extLst>
              <a:ext uri="{FF2B5EF4-FFF2-40B4-BE49-F238E27FC236}">
                <a16:creationId xmlns:a16="http://schemas.microsoft.com/office/drawing/2014/main" id="{73439792-5E30-4B43-9870-A01D8C44F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557" y="5184030"/>
            <a:ext cx="411347" cy="1306722"/>
          </a:xfrm>
          <a:custGeom>
            <a:avLst/>
            <a:gdLst>
              <a:gd name="connsiteX0" fmla="*/ 797796 w 822694"/>
              <a:gd name="connsiteY0" fmla="*/ 2263136 h 2613443"/>
              <a:gd name="connsiteX1" fmla="*/ 822694 w 822694"/>
              <a:gd name="connsiteY1" fmla="*/ 2304275 h 2613443"/>
              <a:gd name="connsiteX2" fmla="*/ 317266 w 822694"/>
              <a:gd name="connsiteY2" fmla="*/ 2613443 h 2613443"/>
              <a:gd name="connsiteX3" fmla="*/ 291123 w 822694"/>
              <a:gd name="connsiteY3" fmla="*/ 2572304 h 2613443"/>
              <a:gd name="connsiteX4" fmla="*/ 667946 w 822694"/>
              <a:gd name="connsiteY4" fmla="*/ 1785238 h 2613443"/>
              <a:gd name="connsiteX5" fmla="*/ 685370 w 822694"/>
              <a:gd name="connsiteY5" fmla="*/ 1830438 h 2613443"/>
              <a:gd name="connsiteX6" fmla="*/ 132775 w 822694"/>
              <a:gd name="connsiteY6" fmla="*/ 2047649 h 2613443"/>
              <a:gd name="connsiteX7" fmla="*/ 115351 w 822694"/>
              <a:gd name="connsiteY7" fmla="*/ 2002449 h 2613443"/>
              <a:gd name="connsiteX8" fmla="*/ 0 w 822694"/>
              <a:gd name="connsiteY8" fmla="*/ 1246920 h 2613443"/>
              <a:gd name="connsiteX9" fmla="*/ 591994 w 822694"/>
              <a:gd name="connsiteY9" fmla="*/ 1246920 h 2613443"/>
              <a:gd name="connsiteX10" fmla="*/ 591994 w 822694"/>
              <a:gd name="connsiteY10" fmla="*/ 1295124 h 2613443"/>
              <a:gd name="connsiteX11" fmla="*/ 0 w 822694"/>
              <a:gd name="connsiteY11" fmla="*/ 1295124 h 2613443"/>
              <a:gd name="connsiteX12" fmla="*/ 104586 w 822694"/>
              <a:gd name="connsiteY12" fmla="*/ 576771 h 2613443"/>
              <a:gd name="connsiteX13" fmla="*/ 679879 w 822694"/>
              <a:gd name="connsiteY13" fmla="*/ 716221 h 2613443"/>
              <a:gd name="connsiteX14" fmla="*/ 668672 w 822694"/>
              <a:gd name="connsiteY14" fmla="*/ 762289 h 2613443"/>
              <a:gd name="connsiteX15" fmla="*/ 93379 w 822694"/>
              <a:gd name="connsiteY15" fmla="*/ 622839 h 2613443"/>
              <a:gd name="connsiteX16" fmla="*/ 276943 w 822694"/>
              <a:gd name="connsiteY16" fmla="*/ 0 h 2613443"/>
              <a:gd name="connsiteX17" fmla="*/ 822689 w 822694"/>
              <a:gd name="connsiteY17" fmla="*/ 235717 h 2613443"/>
              <a:gd name="connsiteX18" fmla="*/ 803914 w 822694"/>
              <a:gd name="connsiteY18" fmla="*/ 278911 h 2613443"/>
              <a:gd name="connsiteX19" fmla="*/ 258167 w 822694"/>
              <a:gd name="connsiteY19" fmla="*/ 44428 h 2613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2694" h="2613443">
                <a:moveTo>
                  <a:pt x="797796" y="2263136"/>
                </a:moveTo>
                <a:lnTo>
                  <a:pt x="822694" y="2304275"/>
                </a:lnTo>
                <a:lnTo>
                  <a:pt x="317266" y="2613443"/>
                </a:lnTo>
                <a:lnTo>
                  <a:pt x="291123" y="2572304"/>
                </a:lnTo>
                <a:close/>
                <a:moveTo>
                  <a:pt x="667946" y="1785238"/>
                </a:moveTo>
                <a:lnTo>
                  <a:pt x="685370" y="1830438"/>
                </a:lnTo>
                <a:lnTo>
                  <a:pt x="132775" y="2047649"/>
                </a:lnTo>
                <a:lnTo>
                  <a:pt x="115351" y="2002449"/>
                </a:lnTo>
                <a:close/>
                <a:moveTo>
                  <a:pt x="0" y="1246920"/>
                </a:moveTo>
                <a:lnTo>
                  <a:pt x="591994" y="1246920"/>
                </a:lnTo>
                <a:lnTo>
                  <a:pt x="591994" y="1295124"/>
                </a:lnTo>
                <a:lnTo>
                  <a:pt x="0" y="1295124"/>
                </a:lnTo>
                <a:close/>
                <a:moveTo>
                  <a:pt x="104586" y="576771"/>
                </a:moveTo>
                <a:lnTo>
                  <a:pt x="679879" y="716221"/>
                </a:lnTo>
                <a:lnTo>
                  <a:pt x="668672" y="762289"/>
                </a:lnTo>
                <a:lnTo>
                  <a:pt x="93379" y="622839"/>
                </a:lnTo>
                <a:close/>
                <a:moveTo>
                  <a:pt x="276943" y="0"/>
                </a:moveTo>
                <a:lnTo>
                  <a:pt x="822689" y="235717"/>
                </a:lnTo>
                <a:lnTo>
                  <a:pt x="803914" y="278911"/>
                </a:lnTo>
                <a:lnTo>
                  <a:pt x="258167" y="44428"/>
                </a:lnTo>
                <a:close/>
              </a:path>
            </a:pathLst>
          </a:custGeom>
          <a:solidFill>
            <a:srgbClr val="E5E6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3" name="Freeform 434">
            <a:extLst>
              <a:ext uri="{FF2B5EF4-FFF2-40B4-BE49-F238E27FC236}">
                <a16:creationId xmlns:a16="http://schemas.microsoft.com/office/drawing/2014/main" id="{623C4EBF-31C3-BD43-9CCD-5B40A29AF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2046" y="5606995"/>
            <a:ext cx="302111" cy="541065"/>
          </a:xfrm>
          <a:custGeom>
            <a:avLst/>
            <a:gdLst>
              <a:gd name="T0" fmla="*/ 291460 w 487"/>
              <a:gd name="T1" fmla="*/ 13044 h 870"/>
              <a:gd name="T2" fmla="*/ 291460 w 487"/>
              <a:gd name="T3" fmla="*/ 13044 h 870"/>
              <a:gd name="T4" fmla="*/ 223800 w 487"/>
              <a:gd name="T5" fmla="*/ 0 h 870"/>
              <a:gd name="T6" fmla="*/ 223800 w 487"/>
              <a:gd name="T7" fmla="*/ 0 h 870"/>
              <a:gd name="T8" fmla="*/ 0 w 487"/>
              <a:gd name="T9" fmla="*/ 283057 h 870"/>
              <a:gd name="T10" fmla="*/ 0 w 487"/>
              <a:gd name="T11" fmla="*/ 283057 h 870"/>
              <a:gd name="T12" fmla="*/ 223800 w 487"/>
              <a:gd name="T13" fmla="*/ 566767 h 870"/>
              <a:gd name="T14" fmla="*/ 223800 w 487"/>
              <a:gd name="T15" fmla="*/ 566767 h 870"/>
              <a:gd name="T16" fmla="*/ 296665 w 487"/>
              <a:gd name="T17" fmla="*/ 551114 h 870"/>
              <a:gd name="T18" fmla="*/ 296665 w 487"/>
              <a:gd name="T19" fmla="*/ 551114 h 870"/>
              <a:gd name="T20" fmla="*/ 316182 w 487"/>
              <a:gd name="T21" fmla="*/ 297406 h 870"/>
              <a:gd name="T22" fmla="*/ 316182 w 487"/>
              <a:gd name="T23" fmla="*/ 297406 h 870"/>
              <a:gd name="T24" fmla="*/ 291460 w 487"/>
              <a:gd name="T25" fmla="*/ 13044 h 87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87" h="870">
                <a:moveTo>
                  <a:pt x="448" y="20"/>
                </a:moveTo>
                <a:lnTo>
                  <a:pt x="448" y="20"/>
                </a:lnTo>
                <a:cubicBezTo>
                  <a:pt x="415" y="7"/>
                  <a:pt x="380" y="0"/>
                  <a:pt x="344" y="0"/>
                </a:cubicBezTo>
                <a:cubicBezTo>
                  <a:pt x="154" y="0"/>
                  <a:pt x="0" y="194"/>
                  <a:pt x="0" y="434"/>
                </a:cubicBezTo>
                <a:cubicBezTo>
                  <a:pt x="0" y="674"/>
                  <a:pt x="154" y="869"/>
                  <a:pt x="344" y="869"/>
                </a:cubicBezTo>
                <a:cubicBezTo>
                  <a:pt x="383" y="869"/>
                  <a:pt x="420" y="860"/>
                  <a:pt x="456" y="845"/>
                </a:cubicBezTo>
                <a:cubicBezTo>
                  <a:pt x="475" y="722"/>
                  <a:pt x="486" y="592"/>
                  <a:pt x="486" y="456"/>
                </a:cubicBezTo>
                <a:cubicBezTo>
                  <a:pt x="486" y="303"/>
                  <a:pt x="472" y="156"/>
                  <a:pt x="448" y="20"/>
                </a:cubicBezTo>
              </a:path>
            </a:pathLst>
          </a:custGeom>
          <a:solidFill>
            <a:srgbClr val="E6975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4" name="Freeform 435">
            <a:extLst>
              <a:ext uri="{FF2B5EF4-FFF2-40B4-BE49-F238E27FC236}">
                <a16:creationId xmlns:a16="http://schemas.microsoft.com/office/drawing/2014/main" id="{08FD9145-1F03-434B-ACFE-4D95454CD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5561" y="5255440"/>
            <a:ext cx="131831" cy="274652"/>
          </a:xfrm>
          <a:custGeom>
            <a:avLst/>
            <a:gdLst>
              <a:gd name="T0" fmla="*/ 62903 w 211"/>
              <a:gd name="T1" fmla="*/ 0 h 440"/>
              <a:gd name="T2" fmla="*/ 0 w 211"/>
              <a:gd name="T3" fmla="*/ 123722 h 440"/>
              <a:gd name="T4" fmla="*/ 0 w 211"/>
              <a:gd name="T5" fmla="*/ 123722 h 440"/>
              <a:gd name="T6" fmla="*/ 28175 w 211"/>
              <a:gd name="T7" fmla="*/ 122413 h 440"/>
              <a:gd name="T8" fmla="*/ 28175 w 211"/>
              <a:gd name="T9" fmla="*/ 122413 h 440"/>
              <a:gd name="T10" fmla="*/ 45867 w 211"/>
              <a:gd name="T11" fmla="*/ 201621 h 440"/>
              <a:gd name="T12" fmla="*/ 45867 w 211"/>
              <a:gd name="T13" fmla="*/ 201621 h 440"/>
              <a:gd name="T14" fmla="*/ 11794 w 211"/>
              <a:gd name="T15" fmla="*/ 287375 h 440"/>
              <a:gd name="T16" fmla="*/ 82560 w 211"/>
              <a:gd name="T17" fmla="*/ 287375 h 440"/>
              <a:gd name="T18" fmla="*/ 82560 w 211"/>
              <a:gd name="T19" fmla="*/ 287375 h 440"/>
              <a:gd name="T20" fmla="*/ 62903 w 211"/>
              <a:gd name="T21" fmla="*/ 0 h 44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11" h="440">
                <a:moveTo>
                  <a:pt x="96" y="0"/>
                </a:moveTo>
                <a:lnTo>
                  <a:pt x="0" y="189"/>
                </a:lnTo>
                <a:cubicBezTo>
                  <a:pt x="21" y="195"/>
                  <a:pt x="43" y="187"/>
                  <a:pt x="43" y="187"/>
                </a:cubicBezTo>
                <a:cubicBezTo>
                  <a:pt x="43" y="187"/>
                  <a:pt x="73" y="229"/>
                  <a:pt x="70" y="308"/>
                </a:cubicBezTo>
                <a:cubicBezTo>
                  <a:pt x="69" y="352"/>
                  <a:pt x="18" y="439"/>
                  <a:pt x="18" y="439"/>
                </a:cubicBezTo>
                <a:lnTo>
                  <a:pt x="126" y="439"/>
                </a:lnTo>
                <a:cubicBezTo>
                  <a:pt x="210" y="222"/>
                  <a:pt x="96" y="0"/>
                  <a:pt x="96" y="0"/>
                </a:cubicBezTo>
              </a:path>
            </a:pathLst>
          </a:custGeom>
          <a:solidFill>
            <a:srgbClr val="002B88">
              <a:alpha val="5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5" name="Freeform 436">
            <a:extLst>
              <a:ext uri="{FF2B5EF4-FFF2-40B4-BE49-F238E27FC236}">
                <a16:creationId xmlns:a16="http://schemas.microsoft.com/office/drawing/2014/main" id="{4B854F01-D394-8141-A7E7-C5B24D883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1055" y="5065929"/>
            <a:ext cx="43944" cy="52185"/>
          </a:xfrm>
          <a:custGeom>
            <a:avLst/>
            <a:gdLst>
              <a:gd name="T0" fmla="*/ 45445 w 72"/>
              <a:gd name="T1" fmla="*/ 20022 h 82"/>
              <a:gd name="T2" fmla="*/ 38404 w 72"/>
              <a:gd name="T3" fmla="*/ 0 h 82"/>
              <a:gd name="T4" fmla="*/ 0 w 72"/>
              <a:gd name="T5" fmla="*/ 30701 h 82"/>
              <a:gd name="T6" fmla="*/ 0 w 72"/>
              <a:gd name="T7" fmla="*/ 30701 h 82"/>
              <a:gd name="T8" fmla="*/ 6401 w 72"/>
              <a:gd name="T9" fmla="*/ 54060 h 82"/>
              <a:gd name="T10" fmla="*/ 6401 w 72"/>
              <a:gd name="T11" fmla="*/ 54060 h 82"/>
              <a:gd name="T12" fmla="*/ 45445 w 72"/>
              <a:gd name="T13" fmla="*/ 20022 h 8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2" h="82">
                <a:moveTo>
                  <a:pt x="71" y="30"/>
                </a:moveTo>
                <a:lnTo>
                  <a:pt x="60" y="0"/>
                </a:lnTo>
                <a:lnTo>
                  <a:pt x="0" y="46"/>
                </a:lnTo>
                <a:cubicBezTo>
                  <a:pt x="0" y="46"/>
                  <a:pt x="5" y="60"/>
                  <a:pt x="10" y="81"/>
                </a:cubicBezTo>
                <a:cubicBezTo>
                  <a:pt x="28" y="71"/>
                  <a:pt x="53" y="54"/>
                  <a:pt x="71" y="30"/>
                </a:cubicBez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6" name="Freeform 437">
            <a:extLst>
              <a:ext uri="{FF2B5EF4-FFF2-40B4-BE49-F238E27FC236}">
                <a16:creationId xmlns:a16="http://schemas.microsoft.com/office/drawing/2014/main" id="{2B285928-B62B-BD45-94B0-C3D6113B1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1409" y="4950575"/>
            <a:ext cx="134576" cy="167539"/>
          </a:xfrm>
          <a:custGeom>
            <a:avLst/>
            <a:gdLst>
              <a:gd name="T0" fmla="*/ 136581 w 217"/>
              <a:gd name="T1" fmla="*/ 70930 h 270"/>
              <a:gd name="T2" fmla="*/ 136581 w 217"/>
              <a:gd name="T3" fmla="*/ 70930 h 270"/>
              <a:gd name="T4" fmla="*/ 53332 w 217"/>
              <a:gd name="T5" fmla="*/ 175048 h 270"/>
              <a:gd name="T6" fmla="*/ 53332 w 217"/>
              <a:gd name="T7" fmla="*/ 175048 h 270"/>
              <a:gd name="T8" fmla="*/ 13658 w 217"/>
              <a:gd name="T9" fmla="*/ 129497 h 270"/>
              <a:gd name="T10" fmla="*/ 13658 w 217"/>
              <a:gd name="T11" fmla="*/ 129497 h 270"/>
              <a:gd name="T12" fmla="*/ 0 w 217"/>
              <a:gd name="T13" fmla="*/ 122989 h 270"/>
              <a:gd name="T14" fmla="*/ 0 w 217"/>
              <a:gd name="T15" fmla="*/ 122989 h 270"/>
              <a:gd name="T16" fmla="*/ 13658 w 217"/>
              <a:gd name="T17" fmla="*/ 88500 h 270"/>
              <a:gd name="T18" fmla="*/ 13658 w 217"/>
              <a:gd name="T19" fmla="*/ 88500 h 270"/>
              <a:gd name="T20" fmla="*/ 66339 w 217"/>
              <a:gd name="T21" fmla="*/ 0 h 270"/>
              <a:gd name="T22" fmla="*/ 66339 w 217"/>
              <a:gd name="T23" fmla="*/ 0 h 270"/>
              <a:gd name="T24" fmla="*/ 136581 w 217"/>
              <a:gd name="T25" fmla="*/ 70930 h 27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17" h="270">
                <a:moveTo>
                  <a:pt x="210" y="109"/>
                </a:moveTo>
                <a:lnTo>
                  <a:pt x="210" y="109"/>
                </a:lnTo>
                <a:cubicBezTo>
                  <a:pt x="204" y="172"/>
                  <a:pt x="133" y="269"/>
                  <a:pt x="82" y="269"/>
                </a:cubicBezTo>
                <a:cubicBezTo>
                  <a:pt x="71" y="269"/>
                  <a:pt x="43" y="250"/>
                  <a:pt x="21" y="199"/>
                </a:cubicBezTo>
                <a:cubicBezTo>
                  <a:pt x="19" y="192"/>
                  <a:pt x="0" y="195"/>
                  <a:pt x="0" y="189"/>
                </a:cubicBezTo>
                <a:cubicBezTo>
                  <a:pt x="0" y="180"/>
                  <a:pt x="21" y="143"/>
                  <a:pt x="21" y="136"/>
                </a:cubicBezTo>
                <a:cubicBezTo>
                  <a:pt x="15" y="39"/>
                  <a:pt x="47" y="0"/>
                  <a:pt x="102" y="0"/>
                </a:cubicBezTo>
                <a:cubicBezTo>
                  <a:pt x="157" y="0"/>
                  <a:pt x="216" y="51"/>
                  <a:pt x="210" y="109"/>
                </a:cubicBez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7" name="Freeform 438">
            <a:extLst>
              <a:ext uri="{FF2B5EF4-FFF2-40B4-BE49-F238E27FC236}">
                <a16:creationId xmlns:a16="http://schemas.microsoft.com/office/drawing/2014/main" id="{7291C11A-FDCF-3846-BC1F-6AFFDB780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0705" y="5527345"/>
            <a:ext cx="601476" cy="477896"/>
          </a:xfrm>
          <a:custGeom>
            <a:avLst/>
            <a:gdLst>
              <a:gd name="T0" fmla="*/ 593526 w 965"/>
              <a:gd name="T1" fmla="*/ 3271 h 766"/>
              <a:gd name="T2" fmla="*/ 593526 w 965"/>
              <a:gd name="T3" fmla="*/ 3271 h 766"/>
              <a:gd name="T4" fmla="*/ 513126 w 965"/>
              <a:gd name="T5" fmla="*/ 173382 h 766"/>
              <a:gd name="T6" fmla="*/ 513126 w 965"/>
              <a:gd name="T7" fmla="*/ 173382 h 766"/>
              <a:gd name="T8" fmla="*/ 183026 w 965"/>
              <a:gd name="T9" fmla="*/ 154408 h 766"/>
              <a:gd name="T10" fmla="*/ 183026 w 965"/>
              <a:gd name="T11" fmla="*/ 154408 h 766"/>
              <a:gd name="T12" fmla="*/ 211787 w 965"/>
              <a:gd name="T13" fmla="*/ 287226 h 766"/>
              <a:gd name="T14" fmla="*/ 211787 w 965"/>
              <a:gd name="T15" fmla="*/ 287226 h 766"/>
              <a:gd name="T16" fmla="*/ 227475 w 965"/>
              <a:gd name="T17" fmla="*/ 463879 h 766"/>
              <a:gd name="T18" fmla="*/ 139884 w 965"/>
              <a:gd name="T19" fmla="*/ 500519 h 766"/>
              <a:gd name="T20" fmla="*/ 139884 w 965"/>
              <a:gd name="T21" fmla="*/ 500519 h 766"/>
              <a:gd name="T22" fmla="*/ 73210 w 965"/>
              <a:gd name="T23" fmla="*/ 54959 h 766"/>
              <a:gd name="T24" fmla="*/ 73210 w 965"/>
              <a:gd name="T25" fmla="*/ 54959 h 766"/>
              <a:gd name="T26" fmla="*/ 330754 w 965"/>
              <a:gd name="T27" fmla="*/ 3271 h 766"/>
              <a:gd name="T28" fmla="*/ 593526 w 965"/>
              <a:gd name="T29" fmla="*/ 3271 h 76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965" h="766">
                <a:moveTo>
                  <a:pt x="908" y="5"/>
                </a:moveTo>
                <a:lnTo>
                  <a:pt x="908" y="5"/>
                </a:lnTo>
                <a:cubicBezTo>
                  <a:pt x="908" y="5"/>
                  <a:pt x="964" y="213"/>
                  <a:pt x="785" y="265"/>
                </a:cubicBezTo>
                <a:cubicBezTo>
                  <a:pt x="659" y="301"/>
                  <a:pt x="280" y="236"/>
                  <a:pt x="280" y="236"/>
                </a:cubicBezTo>
                <a:cubicBezTo>
                  <a:pt x="280" y="236"/>
                  <a:pt x="318" y="348"/>
                  <a:pt x="324" y="439"/>
                </a:cubicBezTo>
                <a:cubicBezTo>
                  <a:pt x="333" y="579"/>
                  <a:pt x="348" y="709"/>
                  <a:pt x="348" y="709"/>
                </a:cubicBezTo>
                <a:lnTo>
                  <a:pt x="214" y="765"/>
                </a:lnTo>
                <a:cubicBezTo>
                  <a:pt x="214" y="765"/>
                  <a:pt x="0" y="177"/>
                  <a:pt x="112" y="84"/>
                </a:cubicBezTo>
                <a:cubicBezTo>
                  <a:pt x="215" y="0"/>
                  <a:pt x="506" y="5"/>
                  <a:pt x="506" y="5"/>
                </a:cubicBezTo>
                <a:lnTo>
                  <a:pt x="908" y="5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8" name="Freeform 439">
            <a:extLst>
              <a:ext uri="{FF2B5EF4-FFF2-40B4-BE49-F238E27FC236}">
                <a16:creationId xmlns:a16="http://schemas.microsoft.com/office/drawing/2014/main" id="{E1553F25-1D19-E643-860A-A26CC840C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4227" y="5175790"/>
            <a:ext cx="433942" cy="444937"/>
          </a:xfrm>
          <a:custGeom>
            <a:avLst/>
            <a:gdLst>
              <a:gd name="T0" fmla="*/ 35359 w 695"/>
              <a:gd name="T1" fmla="*/ 465956 h 715"/>
              <a:gd name="T2" fmla="*/ 0 w 695"/>
              <a:gd name="T3" fmla="*/ 394170 h 715"/>
              <a:gd name="T4" fmla="*/ 242277 w 695"/>
              <a:gd name="T5" fmla="*/ 261693 h 715"/>
              <a:gd name="T6" fmla="*/ 349665 w 695"/>
              <a:gd name="T7" fmla="*/ 63302 h 715"/>
              <a:gd name="T8" fmla="*/ 349665 w 695"/>
              <a:gd name="T9" fmla="*/ 63302 h 715"/>
              <a:gd name="T10" fmla="*/ 422348 w 695"/>
              <a:gd name="T11" fmla="*/ 27409 h 715"/>
              <a:gd name="T12" fmla="*/ 422348 w 695"/>
              <a:gd name="T13" fmla="*/ 27409 h 715"/>
              <a:gd name="T14" fmla="*/ 429551 w 695"/>
              <a:gd name="T15" fmla="*/ 100500 h 715"/>
              <a:gd name="T16" fmla="*/ 309067 w 695"/>
              <a:gd name="T17" fmla="*/ 326300 h 715"/>
              <a:gd name="T18" fmla="*/ 35359 w 695"/>
              <a:gd name="T19" fmla="*/ 465956 h 71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695" h="715">
                <a:moveTo>
                  <a:pt x="54" y="714"/>
                </a:moveTo>
                <a:lnTo>
                  <a:pt x="0" y="604"/>
                </a:lnTo>
                <a:lnTo>
                  <a:pt x="370" y="401"/>
                </a:lnTo>
                <a:lnTo>
                  <a:pt x="534" y="97"/>
                </a:lnTo>
                <a:cubicBezTo>
                  <a:pt x="534" y="97"/>
                  <a:pt x="578" y="0"/>
                  <a:pt x="645" y="42"/>
                </a:cubicBezTo>
                <a:cubicBezTo>
                  <a:pt x="694" y="73"/>
                  <a:pt x="656" y="154"/>
                  <a:pt x="656" y="154"/>
                </a:cubicBezTo>
                <a:lnTo>
                  <a:pt x="472" y="500"/>
                </a:lnTo>
                <a:lnTo>
                  <a:pt x="54" y="714"/>
                </a:lnTo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9" name="Freeform 440">
            <a:extLst>
              <a:ext uri="{FF2B5EF4-FFF2-40B4-BE49-F238E27FC236}">
                <a16:creationId xmlns:a16="http://schemas.microsoft.com/office/drawing/2014/main" id="{E6FDD295-9D19-6E46-B4E3-5D19F46C3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1409" y="4950575"/>
            <a:ext cx="134576" cy="167539"/>
          </a:xfrm>
          <a:custGeom>
            <a:avLst/>
            <a:gdLst>
              <a:gd name="T0" fmla="*/ 136581 w 217"/>
              <a:gd name="T1" fmla="*/ 70930 h 270"/>
              <a:gd name="T2" fmla="*/ 136581 w 217"/>
              <a:gd name="T3" fmla="*/ 70930 h 270"/>
              <a:gd name="T4" fmla="*/ 53332 w 217"/>
              <a:gd name="T5" fmla="*/ 175048 h 270"/>
              <a:gd name="T6" fmla="*/ 53332 w 217"/>
              <a:gd name="T7" fmla="*/ 175048 h 270"/>
              <a:gd name="T8" fmla="*/ 13658 w 217"/>
              <a:gd name="T9" fmla="*/ 129497 h 270"/>
              <a:gd name="T10" fmla="*/ 13658 w 217"/>
              <a:gd name="T11" fmla="*/ 129497 h 270"/>
              <a:gd name="T12" fmla="*/ 0 w 217"/>
              <a:gd name="T13" fmla="*/ 122989 h 270"/>
              <a:gd name="T14" fmla="*/ 0 w 217"/>
              <a:gd name="T15" fmla="*/ 122989 h 270"/>
              <a:gd name="T16" fmla="*/ 13658 w 217"/>
              <a:gd name="T17" fmla="*/ 88500 h 270"/>
              <a:gd name="T18" fmla="*/ 13658 w 217"/>
              <a:gd name="T19" fmla="*/ 88500 h 270"/>
              <a:gd name="T20" fmla="*/ 66339 w 217"/>
              <a:gd name="T21" fmla="*/ 0 h 270"/>
              <a:gd name="T22" fmla="*/ 66339 w 217"/>
              <a:gd name="T23" fmla="*/ 0 h 270"/>
              <a:gd name="T24" fmla="*/ 136581 w 217"/>
              <a:gd name="T25" fmla="*/ 70930 h 27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17" h="270">
                <a:moveTo>
                  <a:pt x="210" y="109"/>
                </a:moveTo>
                <a:lnTo>
                  <a:pt x="210" y="109"/>
                </a:lnTo>
                <a:cubicBezTo>
                  <a:pt x="204" y="172"/>
                  <a:pt x="133" y="269"/>
                  <a:pt x="82" y="269"/>
                </a:cubicBezTo>
                <a:cubicBezTo>
                  <a:pt x="71" y="269"/>
                  <a:pt x="43" y="250"/>
                  <a:pt x="21" y="199"/>
                </a:cubicBezTo>
                <a:cubicBezTo>
                  <a:pt x="19" y="192"/>
                  <a:pt x="0" y="195"/>
                  <a:pt x="0" y="189"/>
                </a:cubicBezTo>
                <a:cubicBezTo>
                  <a:pt x="0" y="180"/>
                  <a:pt x="21" y="143"/>
                  <a:pt x="21" y="136"/>
                </a:cubicBezTo>
                <a:cubicBezTo>
                  <a:pt x="15" y="39"/>
                  <a:pt x="47" y="0"/>
                  <a:pt x="102" y="0"/>
                </a:cubicBezTo>
                <a:cubicBezTo>
                  <a:pt x="157" y="0"/>
                  <a:pt x="216" y="51"/>
                  <a:pt x="210" y="109"/>
                </a:cubicBezTo>
              </a:path>
            </a:pathLst>
          </a:custGeom>
          <a:solidFill>
            <a:srgbClr val="E06039">
              <a:alpha val="5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50" name="Freeform 149">
            <a:extLst>
              <a:ext uri="{FF2B5EF4-FFF2-40B4-BE49-F238E27FC236}">
                <a16:creationId xmlns:a16="http://schemas.microsoft.com/office/drawing/2014/main" id="{B3FACC90-3A4C-0042-9BFD-427C83DE9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6125" y="5003804"/>
            <a:ext cx="26811" cy="34089"/>
          </a:xfrm>
          <a:custGeom>
            <a:avLst/>
            <a:gdLst>
              <a:gd name="connsiteX0" fmla="*/ 15106 w 53622"/>
              <a:gd name="connsiteY0" fmla="*/ 41857 h 68177"/>
              <a:gd name="connsiteX1" fmla="*/ 26090 w 53622"/>
              <a:gd name="connsiteY1" fmla="*/ 54445 h 68177"/>
              <a:gd name="connsiteX2" fmla="*/ 15106 w 53622"/>
              <a:gd name="connsiteY2" fmla="*/ 68177 h 68177"/>
              <a:gd name="connsiteX3" fmla="*/ 5492 w 53622"/>
              <a:gd name="connsiteY3" fmla="*/ 54445 h 68177"/>
              <a:gd name="connsiteX4" fmla="*/ 15106 w 53622"/>
              <a:gd name="connsiteY4" fmla="*/ 41857 h 68177"/>
              <a:gd name="connsiteX5" fmla="*/ 11772 w 53622"/>
              <a:gd name="connsiteY5" fmla="*/ 33455 h 68177"/>
              <a:gd name="connsiteX6" fmla="*/ 28774 w 53622"/>
              <a:gd name="connsiteY6" fmla="*/ 38625 h 68177"/>
              <a:gd name="connsiteX7" fmla="*/ 39236 w 53622"/>
              <a:gd name="connsiteY7" fmla="*/ 42502 h 68177"/>
              <a:gd name="connsiteX8" fmla="*/ 53622 w 53622"/>
              <a:gd name="connsiteY8" fmla="*/ 43795 h 68177"/>
              <a:gd name="connsiteX9" fmla="*/ 39236 w 53622"/>
              <a:gd name="connsiteY9" fmla="*/ 50257 h 68177"/>
              <a:gd name="connsiteX10" fmla="*/ 22234 w 53622"/>
              <a:gd name="connsiteY10" fmla="*/ 45087 h 68177"/>
              <a:gd name="connsiteX11" fmla="*/ 11772 w 53622"/>
              <a:gd name="connsiteY11" fmla="*/ 39917 h 68177"/>
              <a:gd name="connsiteX12" fmla="*/ 0 w 53622"/>
              <a:gd name="connsiteY12" fmla="*/ 45087 h 68177"/>
              <a:gd name="connsiteX13" fmla="*/ 11772 w 53622"/>
              <a:gd name="connsiteY13" fmla="*/ 33455 h 68177"/>
              <a:gd name="connsiteX14" fmla="*/ 17370 w 53622"/>
              <a:gd name="connsiteY14" fmla="*/ 917 h 68177"/>
              <a:gd name="connsiteX15" fmla="*/ 32808 w 53622"/>
              <a:gd name="connsiteY15" fmla="*/ 1346 h 68177"/>
              <a:gd name="connsiteX16" fmla="*/ 44686 w 53622"/>
              <a:gd name="connsiteY16" fmla="*/ 10501 h 68177"/>
              <a:gd name="connsiteX17" fmla="*/ 48248 w 53622"/>
              <a:gd name="connsiteY17" fmla="*/ 24233 h 68177"/>
              <a:gd name="connsiteX18" fmla="*/ 37560 w 53622"/>
              <a:gd name="connsiteY18" fmla="*/ 16222 h 68177"/>
              <a:gd name="connsiteX19" fmla="*/ 28058 w 53622"/>
              <a:gd name="connsiteY19" fmla="*/ 11645 h 68177"/>
              <a:gd name="connsiteX20" fmla="*/ 5492 w 53622"/>
              <a:gd name="connsiteY20" fmla="*/ 8212 h 68177"/>
              <a:gd name="connsiteX21" fmla="*/ 17370 w 53622"/>
              <a:gd name="connsiteY21" fmla="*/ 917 h 68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622" h="68177">
                <a:moveTo>
                  <a:pt x="15106" y="41857"/>
                </a:moveTo>
                <a:cubicBezTo>
                  <a:pt x="20598" y="41857"/>
                  <a:pt x="26090" y="47579"/>
                  <a:pt x="26090" y="54445"/>
                </a:cubicBezTo>
                <a:cubicBezTo>
                  <a:pt x="26090" y="61311"/>
                  <a:pt x="20598" y="68177"/>
                  <a:pt x="15106" y="68177"/>
                </a:cubicBezTo>
                <a:cubicBezTo>
                  <a:pt x="9612" y="68177"/>
                  <a:pt x="5492" y="61311"/>
                  <a:pt x="5492" y="54445"/>
                </a:cubicBezTo>
                <a:cubicBezTo>
                  <a:pt x="5492" y="47579"/>
                  <a:pt x="9612" y="41857"/>
                  <a:pt x="15106" y="41857"/>
                </a:cubicBezTo>
                <a:close/>
                <a:moveTo>
                  <a:pt x="11772" y="33455"/>
                </a:moveTo>
                <a:cubicBezTo>
                  <a:pt x="18310" y="30870"/>
                  <a:pt x="24850" y="34747"/>
                  <a:pt x="28774" y="38625"/>
                </a:cubicBezTo>
                <a:cubicBezTo>
                  <a:pt x="31388" y="41210"/>
                  <a:pt x="35312" y="41210"/>
                  <a:pt x="39236" y="42502"/>
                </a:cubicBezTo>
                <a:cubicBezTo>
                  <a:pt x="43160" y="43795"/>
                  <a:pt x="47084" y="43795"/>
                  <a:pt x="53622" y="43795"/>
                </a:cubicBezTo>
                <a:cubicBezTo>
                  <a:pt x="48390" y="47672"/>
                  <a:pt x="44468" y="50257"/>
                  <a:pt x="39236" y="50257"/>
                </a:cubicBezTo>
                <a:cubicBezTo>
                  <a:pt x="32696" y="51550"/>
                  <a:pt x="26158" y="50257"/>
                  <a:pt x="22234" y="45087"/>
                </a:cubicBezTo>
                <a:cubicBezTo>
                  <a:pt x="19618" y="42502"/>
                  <a:pt x="15696" y="39917"/>
                  <a:pt x="11772" y="39917"/>
                </a:cubicBezTo>
                <a:cubicBezTo>
                  <a:pt x="9156" y="39917"/>
                  <a:pt x="3924" y="41210"/>
                  <a:pt x="0" y="45087"/>
                </a:cubicBezTo>
                <a:cubicBezTo>
                  <a:pt x="1308" y="39917"/>
                  <a:pt x="5232" y="34747"/>
                  <a:pt x="11772" y="33455"/>
                </a:cubicBezTo>
                <a:close/>
                <a:moveTo>
                  <a:pt x="17370" y="917"/>
                </a:moveTo>
                <a:cubicBezTo>
                  <a:pt x="22120" y="-370"/>
                  <a:pt x="27464" y="-370"/>
                  <a:pt x="32808" y="1346"/>
                </a:cubicBezTo>
                <a:cubicBezTo>
                  <a:pt x="37560" y="3635"/>
                  <a:pt x="41122" y="5923"/>
                  <a:pt x="44686" y="10501"/>
                </a:cubicBezTo>
                <a:cubicBezTo>
                  <a:pt x="47060" y="15078"/>
                  <a:pt x="48248" y="18511"/>
                  <a:pt x="48248" y="24233"/>
                </a:cubicBezTo>
                <a:cubicBezTo>
                  <a:pt x="44686" y="20800"/>
                  <a:pt x="41122" y="18511"/>
                  <a:pt x="37560" y="16222"/>
                </a:cubicBezTo>
                <a:cubicBezTo>
                  <a:pt x="35184" y="15078"/>
                  <a:pt x="31622" y="13934"/>
                  <a:pt x="28058" y="11645"/>
                </a:cubicBezTo>
                <a:cubicBezTo>
                  <a:pt x="22120" y="9356"/>
                  <a:pt x="14994" y="9356"/>
                  <a:pt x="5492" y="8212"/>
                </a:cubicBezTo>
                <a:cubicBezTo>
                  <a:pt x="8462" y="4779"/>
                  <a:pt x="12620" y="2204"/>
                  <a:pt x="17370" y="917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51" name="Freeform 444">
            <a:extLst>
              <a:ext uri="{FF2B5EF4-FFF2-40B4-BE49-F238E27FC236}">
                <a16:creationId xmlns:a16="http://schemas.microsoft.com/office/drawing/2014/main" id="{753E7AD2-E4A8-E447-9F96-456C0C055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3379" y="4857193"/>
            <a:ext cx="469646" cy="560291"/>
          </a:xfrm>
          <a:custGeom>
            <a:avLst/>
            <a:gdLst>
              <a:gd name="T0" fmla="*/ 0 w 752"/>
              <a:gd name="T1" fmla="*/ 119608 h 899"/>
              <a:gd name="T2" fmla="*/ 0 w 752"/>
              <a:gd name="T3" fmla="*/ 119608 h 899"/>
              <a:gd name="T4" fmla="*/ 64841 w 752"/>
              <a:gd name="T5" fmla="*/ 171242 h 899"/>
              <a:gd name="T6" fmla="*/ 64841 w 752"/>
              <a:gd name="T7" fmla="*/ 171242 h 899"/>
              <a:gd name="T8" fmla="*/ 84490 w 752"/>
              <a:gd name="T9" fmla="*/ 162092 h 899"/>
              <a:gd name="T10" fmla="*/ 84490 w 752"/>
              <a:gd name="T11" fmla="*/ 162092 h 899"/>
              <a:gd name="T12" fmla="*/ 99554 w 752"/>
              <a:gd name="T13" fmla="*/ 155556 h 899"/>
              <a:gd name="T14" fmla="*/ 99554 w 752"/>
              <a:gd name="T15" fmla="*/ 155556 h 899"/>
              <a:gd name="T16" fmla="*/ 93005 w 752"/>
              <a:gd name="T17" fmla="*/ 183007 h 899"/>
              <a:gd name="T18" fmla="*/ 93005 w 752"/>
              <a:gd name="T19" fmla="*/ 183007 h 899"/>
              <a:gd name="T20" fmla="*/ 140162 w 752"/>
              <a:gd name="T21" fmla="*/ 305883 h 899"/>
              <a:gd name="T22" fmla="*/ 140162 w 752"/>
              <a:gd name="T23" fmla="*/ 305883 h 899"/>
              <a:gd name="T24" fmla="*/ 320276 w 752"/>
              <a:gd name="T25" fmla="*/ 577124 h 899"/>
              <a:gd name="T26" fmla="*/ 320276 w 752"/>
              <a:gd name="T27" fmla="*/ 577124 h 899"/>
              <a:gd name="T28" fmla="*/ 326826 w 752"/>
              <a:gd name="T29" fmla="*/ 313726 h 899"/>
              <a:gd name="T30" fmla="*/ 326826 w 752"/>
              <a:gd name="T31" fmla="*/ 313726 h 899"/>
              <a:gd name="T32" fmla="*/ 184044 w 752"/>
              <a:gd name="T33" fmla="*/ 175817 h 899"/>
              <a:gd name="T34" fmla="*/ 184044 w 752"/>
              <a:gd name="T35" fmla="*/ 175817 h 899"/>
              <a:gd name="T36" fmla="*/ 0 w 752"/>
              <a:gd name="T37" fmla="*/ 119608 h 89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752" h="899">
                <a:moveTo>
                  <a:pt x="0" y="183"/>
                </a:moveTo>
                <a:lnTo>
                  <a:pt x="0" y="183"/>
                </a:lnTo>
                <a:cubicBezTo>
                  <a:pt x="0" y="183"/>
                  <a:pt x="32" y="250"/>
                  <a:pt x="99" y="262"/>
                </a:cubicBezTo>
                <a:cubicBezTo>
                  <a:pt x="111" y="264"/>
                  <a:pt x="123" y="258"/>
                  <a:pt x="129" y="248"/>
                </a:cubicBezTo>
                <a:cubicBezTo>
                  <a:pt x="135" y="240"/>
                  <a:pt x="143" y="232"/>
                  <a:pt x="152" y="238"/>
                </a:cubicBezTo>
                <a:cubicBezTo>
                  <a:pt x="166" y="247"/>
                  <a:pt x="170" y="293"/>
                  <a:pt x="142" y="280"/>
                </a:cubicBezTo>
                <a:cubicBezTo>
                  <a:pt x="120" y="270"/>
                  <a:pt x="101" y="387"/>
                  <a:pt x="214" y="468"/>
                </a:cubicBezTo>
                <a:cubicBezTo>
                  <a:pt x="329" y="548"/>
                  <a:pt x="463" y="898"/>
                  <a:pt x="489" y="883"/>
                </a:cubicBezTo>
                <a:cubicBezTo>
                  <a:pt x="516" y="868"/>
                  <a:pt x="751" y="680"/>
                  <a:pt x="499" y="480"/>
                </a:cubicBezTo>
                <a:cubicBezTo>
                  <a:pt x="368" y="376"/>
                  <a:pt x="250" y="389"/>
                  <a:pt x="281" y="269"/>
                </a:cubicBezTo>
                <a:cubicBezTo>
                  <a:pt x="318" y="126"/>
                  <a:pt x="58" y="0"/>
                  <a:pt x="0" y="183"/>
                </a:cubicBez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7026BCC-81BE-FF43-BCAE-DCC04758918A}"/>
              </a:ext>
            </a:extLst>
          </p:cNvPr>
          <p:cNvSpPr txBox="1"/>
          <p:nvPr/>
        </p:nvSpPr>
        <p:spPr>
          <a:xfrm>
            <a:off x="311903" y="2143621"/>
            <a:ext cx="60947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spc="-15" dirty="0">
                <a:solidFill>
                  <a:srgbClr val="FFFFFF"/>
                </a:solidFill>
                <a:latin typeface="Amazon Ember Display" panose="020F0603020204020204" pitchFamily="34" charset="0"/>
                <a:cs typeface="Amazon Ember Display" panose="020F0603020204020204" pitchFamily="34" charset="0"/>
              </a:rPr>
              <a:t>Know in which brands you need to invest more marketing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44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5DB5-ED97-FD4D-96F0-5EB1A0F69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Analytics platform for an </a:t>
            </a:r>
            <a:r>
              <a:rPr lang="en-GB" sz="4000" b="1" dirty="0">
                <a:solidFill>
                  <a:schemeClr val="accent2"/>
                </a:solidFill>
              </a:rPr>
              <a:t>ecommerce</a:t>
            </a:r>
            <a:r>
              <a:rPr lang="en-GB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store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90FDB-D262-B84F-9B3D-5FD165F5284E}"/>
              </a:ext>
            </a:extLst>
          </p:cNvPr>
          <p:cNvSpPr txBox="1"/>
          <p:nvPr/>
        </p:nvSpPr>
        <p:spPr>
          <a:xfrm>
            <a:off x="311903" y="1771995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spc="-15" dirty="0">
                <a:solidFill>
                  <a:schemeClr val="bg1">
                    <a:lumMod val="75000"/>
                    <a:lumOff val="25000"/>
                  </a:schemeClr>
                </a:solidFill>
                <a:latin typeface="Amazon Ember Display" panose="020F0603020204020204" pitchFamily="34" charset="0"/>
                <a:cs typeface="Amazon Ember Display" panose="020F0603020204020204" pitchFamily="34" charset="0"/>
              </a:rPr>
              <a:t>Brand’s popularity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94E289-3D86-8C47-ADD3-A932ABC21F2D}"/>
              </a:ext>
            </a:extLst>
          </p:cNvPr>
          <p:cNvSpPr txBox="1"/>
          <p:nvPr/>
        </p:nvSpPr>
        <p:spPr>
          <a:xfrm>
            <a:off x="311903" y="3252028"/>
            <a:ext cx="2602304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 dirty="0">
                <a:solidFill>
                  <a:schemeClr val="accent4"/>
                </a:solidFill>
                <a:latin typeface="Amazon Ember Display" panose="020F0603020204020204" pitchFamily="34" charset="0"/>
                <a:cs typeface="Amazon Ember Display" panose="020F0603020204020204" pitchFamily="34" charset="0"/>
              </a:rPr>
              <a:t>User’s journey</a:t>
            </a:r>
          </a:p>
        </p:txBody>
      </p:sp>
      <p:sp>
        <p:nvSpPr>
          <p:cNvPr id="10" name="Freeform 70">
            <a:extLst>
              <a:ext uri="{FF2B5EF4-FFF2-40B4-BE49-F238E27FC236}">
                <a16:creationId xmlns:a16="http://schemas.microsoft.com/office/drawing/2014/main" id="{AF2A32C3-22DD-914C-8783-1A8006F7B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5934" y="1606649"/>
            <a:ext cx="7404478" cy="5017898"/>
          </a:xfrm>
          <a:custGeom>
            <a:avLst/>
            <a:gdLst>
              <a:gd name="T0" fmla="*/ 7764642 w 11887"/>
              <a:gd name="T1" fmla="*/ 137193 h 8055"/>
              <a:gd name="T2" fmla="*/ 7764642 w 11887"/>
              <a:gd name="T3" fmla="*/ 137193 h 8055"/>
              <a:gd name="T4" fmla="*/ 6239934 w 11887"/>
              <a:gd name="T5" fmla="*/ 457962 h 8055"/>
              <a:gd name="T6" fmla="*/ 6239934 w 11887"/>
              <a:gd name="T7" fmla="*/ 457962 h 8055"/>
              <a:gd name="T8" fmla="*/ 4865476 w 11887"/>
              <a:gd name="T9" fmla="*/ 1921349 h 8055"/>
              <a:gd name="T10" fmla="*/ 4865476 w 11887"/>
              <a:gd name="T11" fmla="*/ 1921349 h 8055"/>
              <a:gd name="T12" fmla="*/ 2841679 w 11887"/>
              <a:gd name="T13" fmla="*/ 2311367 h 8055"/>
              <a:gd name="T14" fmla="*/ 2841679 w 11887"/>
              <a:gd name="T15" fmla="*/ 2311367 h 8055"/>
              <a:gd name="T16" fmla="*/ 1863749 w 11887"/>
              <a:gd name="T17" fmla="*/ 3788473 h 8055"/>
              <a:gd name="T18" fmla="*/ 1863749 w 11887"/>
              <a:gd name="T19" fmla="*/ 3788473 h 8055"/>
              <a:gd name="T20" fmla="*/ 626476 w 11887"/>
              <a:gd name="T21" fmla="*/ 3897574 h 8055"/>
              <a:gd name="T22" fmla="*/ 626476 w 11887"/>
              <a:gd name="T23" fmla="*/ 3897574 h 8055"/>
              <a:gd name="T24" fmla="*/ 52261 w 11887"/>
              <a:gd name="T25" fmla="*/ 5261660 h 8055"/>
              <a:gd name="T26" fmla="*/ 7764642 w 11887"/>
              <a:gd name="T27" fmla="*/ 5261660 h 8055"/>
              <a:gd name="T28" fmla="*/ 7764642 w 11887"/>
              <a:gd name="T29" fmla="*/ 137193 h 805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1887" h="8055">
                <a:moveTo>
                  <a:pt x="11886" y="210"/>
                </a:moveTo>
                <a:lnTo>
                  <a:pt x="11886" y="210"/>
                </a:lnTo>
                <a:cubicBezTo>
                  <a:pt x="11886" y="210"/>
                  <a:pt x="10630" y="0"/>
                  <a:pt x="9552" y="701"/>
                </a:cubicBezTo>
                <a:cubicBezTo>
                  <a:pt x="8200" y="1581"/>
                  <a:pt x="8541" y="2418"/>
                  <a:pt x="7448" y="2941"/>
                </a:cubicBezTo>
                <a:cubicBezTo>
                  <a:pt x="6385" y="3450"/>
                  <a:pt x="5384" y="2556"/>
                  <a:pt x="4350" y="3538"/>
                </a:cubicBezTo>
                <a:cubicBezTo>
                  <a:pt x="3410" y="4429"/>
                  <a:pt x="3669" y="5346"/>
                  <a:pt x="2853" y="5799"/>
                </a:cubicBezTo>
                <a:cubicBezTo>
                  <a:pt x="2376" y="6063"/>
                  <a:pt x="1735" y="5519"/>
                  <a:pt x="959" y="5966"/>
                </a:cubicBezTo>
                <a:cubicBezTo>
                  <a:pt x="0" y="6519"/>
                  <a:pt x="80" y="8054"/>
                  <a:pt x="80" y="8054"/>
                </a:cubicBezTo>
                <a:lnTo>
                  <a:pt x="11886" y="8054"/>
                </a:lnTo>
                <a:lnTo>
                  <a:pt x="11886" y="210"/>
                </a:lnTo>
              </a:path>
            </a:pathLst>
          </a:custGeom>
          <a:solidFill>
            <a:srgbClr val="A1DFF3">
              <a:alpha val="35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" name="Freeform 71">
            <a:extLst>
              <a:ext uri="{FF2B5EF4-FFF2-40B4-BE49-F238E27FC236}">
                <a16:creationId xmlns:a16="http://schemas.microsoft.com/office/drawing/2014/main" id="{090AF6AA-C4C4-C04C-BFA7-56DDBA5F8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5371" y="6621799"/>
            <a:ext cx="7355042" cy="236201"/>
          </a:xfrm>
          <a:custGeom>
            <a:avLst/>
            <a:gdLst>
              <a:gd name="T0" fmla="*/ 0 w 11808"/>
              <a:gd name="T1" fmla="*/ 247056 h 381"/>
              <a:gd name="T2" fmla="*/ 7712797 w 11808"/>
              <a:gd name="T3" fmla="*/ 247056 h 381"/>
              <a:gd name="T4" fmla="*/ 7712797 w 11808"/>
              <a:gd name="T5" fmla="*/ 0 h 381"/>
              <a:gd name="T6" fmla="*/ 0 w 11808"/>
              <a:gd name="T7" fmla="*/ 0 h 381"/>
              <a:gd name="T8" fmla="*/ 0 w 11808"/>
              <a:gd name="T9" fmla="*/ 247056 h 3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808" h="381">
                <a:moveTo>
                  <a:pt x="0" y="380"/>
                </a:moveTo>
                <a:lnTo>
                  <a:pt x="11807" y="380"/>
                </a:lnTo>
                <a:lnTo>
                  <a:pt x="11807" y="0"/>
                </a:lnTo>
                <a:lnTo>
                  <a:pt x="0" y="0"/>
                </a:lnTo>
                <a:lnTo>
                  <a:pt x="0" y="380"/>
                </a:lnTo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762E03E-1518-7D4B-BF67-E999F74E4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7272" y="2433352"/>
            <a:ext cx="6264070" cy="1597853"/>
          </a:xfrm>
          <a:custGeom>
            <a:avLst/>
            <a:gdLst>
              <a:gd name="connsiteX0" fmla="*/ 12246478 w 12528140"/>
              <a:gd name="connsiteY0" fmla="*/ 2752013 h 3195705"/>
              <a:gd name="connsiteX1" fmla="*/ 12366122 w 12528140"/>
              <a:gd name="connsiteY1" fmla="*/ 2752013 h 3195705"/>
              <a:gd name="connsiteX2" fmla="*/ 12366122 w 12528140"/>
              <a:gd name="connsiteY2" fmla="*/ 2914035 h 3195705"/>
              <a:gd name="connsiteX3" fmla="*/ 12528140 w 12528140"/>
              <a:gd name="connsiteY3" fmla="*/ 2914035 h 3195705"/>
              <a:gd name="connsiteX4" fmla="*/ 12528140 w 12528140"/>
              <a:gd name="connsiteY4" fmla="*/ 3033683 h 3195705"/>
              <a:gd name="connsiteX5" fmla="*/ 12366122 w 12528140"/>
              <a:gd name="connsiteY5" fmla="*/ 3033683 h 3195705"/>
              <a:gd name="connsiteX6" fmla="*/ 12366122 w 12528140"/>
              <a:gd name="connsiteY6" fmla="*/ 3195705 h 3195705"/>
              <a:gd name="connsiteX7" fmla="*/ 12246478 w 12528140"/>
              <a:gd name="connsiteY7" fmla="*/ 3195705 h 3195705"/>
              <a:gd name="connsiteX8" fmla="*/ 12246478 w 12528140"/>
              <a:gd name="connsiteY8" fmla="*/ 3033683 h 3195705"/>
              <a:gd name="connsiteX9" fmla="*/ 12084460 w 12528140"/>
              <a:gd name="connsiteY9" fmla="*/ 3033683 h 3195705"/>
              <a:gd name="connsiteX10" fmla="*/ 12084460 w 12528140"/>
              <a:gd name="connsiteY10" fmla="*/ 2914035 h 3195705"/>
              <a:gd name="connsiteX11" fmla="*/ 12246478 w 12528140"/>
              <a:gd name="connsiteY11" fmla="*/ 2914035 h 3195705"/>
              <a:gd name="connsiteX12" fmla="*/ 242370 w 12528140"/>
              <a:gd name="connsiteY12" fmla="*/ 2263136 h 3195705"/>
              <a:gd name="connsiteX13" fmla="*/ 421024 w 12528140"/>
              <a:gd name="connsiteY13" fmla="*/ 2263136 h 3195705"/>
              <a:gd name="connsiteX14" fmla="*/ 421024 w 12528140"/>
              <a:gd name="connsiteY14" fmla="*/ 2505056 h 3195705"/>
              <a:gd name="connsiteX15" fmla="*/ 663395 w 12528140"/>
              <a:gd name="connsiteY15" fmla="*/ 2505056 h 3195705"/>
              <a:gd name="connsiteX16" fmla="*/ 663395 w 12528140"/>
              <a:gd name="connsiteY16" fmla="*/ 2683379 h 3195705"/>
              <a:gd name="connsiteX17" fmla="*/ 421024 w 12528140"/>
              <a:gd name="connsiteY17" fmla="*/ 2683379 h 3195705"/>
              <a:gd name="connsiteX18" fmla="*/ 421024 w 12528140"/>
              <a:gd name="connsiteY18" fmla="*/ 2926546 h 3195705"/>
              <a:gd name="connsiteX19" fmla="*/ 242370 w 12528140"/>
              <a:gd name="connsiteY19" fmla="*/ 2926546 h 3195705"/>
              <a:gd name="connsiteX20" fmla="*/ 242370 w 12528140"/>
              <a:gd name="connsiteY20" fmla="*/ 2683379 h 3195705"/>
              <a:gd name="connsiteX21" fmla="*/ 0 w 12528140"/>
              <a:gd name="connsiteY21" fmla="*/ 2683379 h 3195705"/>
              <a:gd name="connsiteX22" fmla="*/ 0 w 12528140"/>
              <a:gd name="connsiteY22" fmla="*/ 2505056 h 3195705"/>
              <a:gd name="connsiteX23" fmla="*/ 242370 w 12528140"/>
              <a:gd name="connsiteY23" fmla="*/ 2505056 h 3195705"/>
              <a:gd name="connsiteX24" fmla="*/ 8807900 w 12528140"/>
              <a:gd name="connsiteY24" fmla="*/ 0 h 3195705"/>
              <a:gd name="connsiteX25" fmla="*/ 8928790 w 12528140"/>
              <a:gd name="connsiteY25" fmla="*/ 0 h 3195705"/>
              <a:gd name="connsiteX26" fmla="*/ 8928790 w 12528140"/>
              <a:gd name="connsiteY26" fmla="*/ 162022 h 3195705"/>
              <a:gd name="connsiteX27" fmla="*/ 9089562 w 12528140"/>
              <a:gd name="connsiteY27" fmla="*/ 162022 h 3195705"/>
              <a:gd name="connsiteX28" fmla="*/ 9089562 w 12528140"/>
              <a:gd name="connsiteY28" fmla="*/ 281668 h 3195705"/>
              <a:gd name="connsiteX29" fmla="*/ 8928790 w 12528140"/>
              <a:gd name="connsiteY29" fmla="*/ 281668 h 3195705"/>
              <a:gd name="connsiteX30" fmla="*/ 8928790 w 12528140"/>
              <a:gd name="connsiteY30" fmla="*/ 443690 h 3195705"/>
              <a:gd name="connsiteX31" fmla="*/ 8807900 w 12528140"/>
              <a:gd name="connsiteY31" fmla="*/ 443690 h 3195705"/>
              <a:gd name="connsiteX32" fmla="*/ 8807900 w 12528140"/>
              <a:gd name="connsiteY32" fmla="*/ 281668 h 3195705"/>
              <a:gd name="connsiteX33" fmla="*/ 8645882 w 12528140"/>
              <a:gd name="connsiteY33" fmla="*/ 281668 h 3195705"/>
              <a:gd name="connsiteX34" fmla="*/ 8645882 w 12528140"/>
              <a:gd name="connsiteY34" fmla="*/ 162022 h 3195705"/>
              <a:gd name="connsiteX35" fmla="*/ 8807900 w 12528140"/>
              <a:gd name="connsiteY35" fmla="*/ 162022 h 3195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528140" h="3195705">
                <a:moveTo>
                  <a:pt x="12246478" y="2752013"/>
                </a:moveTo>
                <a:lnTo>
                  <a:pt x="12366122" y="2752013"/>
                </a:lnTo>
                <a:lnTo>
                  <a:pt x="12366122" y="2914035"/>
                </a:lnTo>
                <a:lnTo>
                  <a:pt x="12528140" y="2914035"/>
                </a:lnTo>
                <a:lnTo>
                  <a:pt x="12528140" y="3033683"/>
                </a:lnTo>
                <a:lnTo>
                  <a:pt x="12366122" y="3033683"/>
                </a:lnTo>
                <a:lnTo>
                  <a:pt x="12366122" y="3195705"/>
                </a:lnTo>
                <a:lnTo>
                  <a:pt x="12246478" y="3195705"/>
                </a:lnTo>
                <a:lnTo>
                  <a:pt x="12246478" y="3033683"/>
                </a:lnTo>
                <a:lnTo>
                  <a:pt x="12084460" y="3033683"/>
                </a:lnTo>
                <a:lnTo>
                  <a:pt x="12084460" y="2914035"/>
                </a:lnTo>
                <a:lnTo>
                  <a:pt x="12246478" y="2914035"/>
                </a:lnTo>
                <a:close/>
                <a:moveTo>
                  <a:pt x="242370" y="2263136"/>
                </a:moveTo>
                <a:lnTo>
                  <a:pt x="421024" y="2263136"/>
                </a:lnTo>
                <a:lnTo>
                  <a:pt x="421024" y="2505056"/>
                </a:lnTo>
                <a:lnTo>
                  <a:pt x="663395" y="2505056"/>
                </a:lnTo>
                <a:lnTo>
                  <a:pt x="663395" y="2683379"/>
                </a:lnTo>
                <a:lnTo>
                  <a:pt x="421024" y="2683379"/>
                </a:lnTo>
                <a:lnTo>
                  <a:pt x="421024" y="2926546"/>
                </a:lnTo>
                <a:lnTo>
                  <a:pt x="242370" y="2926546"/>
                </a:lnTo>
                <a:lnTo>
                  <a:pt x="242370" y="2683379"/>
                </a:lnTo>
                <a:lnTo>
                  <a:pt x="0" y="2683379"/>
                </a:lnTo>
                <a:lnTo>
                  <a:pt x="0" y="2505056"/>
                </a:lnTo>
                <a:lnTo>
                  <a:pt x="242370" y="2505056"/>
                </a:lnTo>
                <a:close/>
                <a:moveTo>
                  <a:pt x="8807900" y="0"/>
                </a:moveTo>
                <a:lnTo>
                  <a:pt x="8928790" y="0"/>
                </a:lnTo>
                <a:lnTo>
                  <a:pt x="8928790" y="162022"/>
                </a:lnTo>
                <a:lnTo>
                  <a:pt x="9089562" y="162022"/>
                </a:lnTo>
                <a:lnTo>
                  <a:pt x="9089562" y="281668"/>
                </a:lnTo>
                <a:lnTo>
                  <a:pt x="8928790" y="281668"/>
                </a:lnTo>
                <a:lnTo>
                  <a:pt x="8928790" y="443690"/>
                </a:lnTo>
                <a:lnTo>
                  <a:pt x="8807900" y="443690"/>
                </a:lnTo>
                <a:lnTo>
                  <a:pt x="8807900" y="281668"/>
                </a:lnTo>
                <a:lnTo>
                  <a:pt x="8645882" y="281668"/>
                </a:lnTo>
                <a:lnTo>
                  <a:pt x="8645882" y="162022"/>
                </a:lnTo>
                <a:lnTo>
                  <a:pt x="8807900" y="162022"/>
                </a:lnTo>
                <a:close/>
              </a:path>
            </a:pathLst>
          </a:custGeom>
          <a:solidFill>
            <a:srgbClr val="0553AD">
              <a:alpha val="50000"/>
            </a:srgb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2ADB7BA-6920-1E40-BDD6-5AE4AF67C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232" y="2523986"/>
            <a:ext cx="7088011" cy="2589348"/>
          </a:xfrm>
          <a:custGeom>
            <a:avLst/>
            <a:gdLst>
              <a:gd name="connsiteX0" fmla="*/ 162018 w 14176021"/>
              <a:gd name="connsiteY0" fmla="*/ 4735004 h 5178696"/>
              <a:gd name="connsiteX1" fmla="*/ 281662 w 14176021"/>
              <a:gd name="connsiteY1" fmla="*/ 4735004 h 5178696"/>
              <a:gd name="connsiteX2" fmla="*/ 281662 w 14176021"/>
              <a:gd name="connsiteY2" fmla="*/ 4897026 h 5178696"/>
              <a:gd name="connsiteX3" fmla="*/ 443681 w 14176021"/>
              <a:gd name="connsiteY3" fmla="*/ 4897026 h 5178696"/>
              <a:gd name="connsiteX4" fmla="*/ 443681 w 14176021"/>
              <a:gd name="connsiteY4" fmla="*/ 5016673 h 5178696"/>
              <a:gd name="connsiteX5" fmla="*/ 281662 w 14176021"/>
              <a:gd name="connsiteY5" fmla="*/ 5016673 h 5178696"/>
              <a:gd name="connsiteX6" fmla="*/ 281662 w 14176021"/>
              <a:gd name="connsiteY6" fmla="*/ 5178696 h 5178696"/>
              <a:gd name="connsiteX7" fmla="*/ 162018 w 14176021"/>
              <a:gd name="connsiteY7" fmla="*/ 5178696 h 5178696"/>
              <a:gd name="connsiteX8" fmla="*/ 162018 w 14176021"/>
              <a:gd name="connsiteY8" fmla="*/ 5016673 h 5178696"/>
              <a:gd name="connsiteX9" fmla="*/ 0 w 14176021"/>
              <a:gd name="connsiteY9" fmla="*/ 5016673 h 5178696"/>
              <a:gd name="connsiteX10" fmla="*/ 0 w 14176021"/>
              <a:gd name="connsiteY10" fmla="*/ 4897026 h 5178696"/>
              <a:gd name="connsiteX11" fmla="*/ 162018 w 14176021"/>
              <a:gd name="connsiteY11" fmla="*/ 4897026 h 5178696"/>
              <a:gd name="connsiteX12" fmla="*/ 13894359 w 14176021"/>
              <a:gd name="connsiteY12" fmla="*/ 0 h 5178696"/>
              <a:gd name="connsiteX13" fmla="*/ 14014003 w 14176021"/>
              <a:gd name="connsiteY13" fmla="*/ 0 h 5178696"/>
              <a:gd name="connsiteX14" fmla="*/ 14014003 w 14176021"/>
              <a:gd name="connsiteY14" fmla="*/ 162022 h 5178696"/>
              <a:gd name="connsiteX15" fmla="*/ 14176021 w 14176021"/>
              <a:gd name="connsiteY15" fmla="*/ 162022 h 5178696"/>
              <a:gd name="connsiteX16" fmla="*/ 14176021 w 14176021"/>
              <a:gd name="connsiteY16" fmla="*/ 281670 h 5178696"/>
              <a:gd name="connsiteX17" fmla="*/ 14014003 w 14176021"/>
              <a:gd name="connsiteY17" fmla="*/ 281670 h 5178696"/>
              <a:gd name="connsiteX18" fmla="*/ 14014003 w 14176021"/>
              <a:gd name="connsiteY18" fmla="*/ 443692 h 5178696"/>
              <a:gd name="connsiteX19" fmla="*/ 13894359 w 14176021"/>
              <a:gd name="connsiteY19" fmla="*/ 443692 h 5178696"/>
              <a:gd name="connsiteX20" fmla="*/ 13894359 w 14176021"/>
              <a:gd name="connsiteY20" fmla="*/ 281670 h 5178696"/>
              <a:gd name="connsiteX21" fmla="*/ 13732341 w 14176021"/>
              <a:gd name="connsiteY21" fmla="*/ 281670 h 5178696"/>
              <a:gd name="connsiteX22" fmla="*/ 13732341 w 14176021"/>
              <a:gd name="connsiteY22" fmla="*/ 162022 h 5178696"/>
              <a:gd name="connsiteX23" fmla="*/ 13894359 w 14176021"/>
              <a:gd name="connsiteY23" fmla="*/ 162022 h 5178696"/>
              <a:gd name="connsiteX24" fmla="*/ 3199609 w 14176021"/>
              <a:gd name="connsiteY24" fmla="*/ 0 h 5178696"/>
              <a:gd name="connsiteX25" fmla="*/ 3318007 w 14176021"/>
              <a:gd name="connsiteY25" fmla="*/ 0 h 5178696"/>
              <a:gd name="connsiteX26" fmla="*/ 3318007 w 14176021"/>
              <a:gd name="connsiteY26" fmla="*/ 162022 h 5178696"/>
              <a:gd name="connsiteX27" fmla="*/ 3481273 w 14176021"/>
              <a:gd name="connsiteY27" fmla="*/ 162022 h 5178696"/>
              <a:gd name="connsiteX28" fmla="*/ 3481273 w 14176021"/>
              <a:gd name="connsiteY28" fmla="*/ 281670 h 5178696"/>
              <a:gd name="connsiteX29" fmla="*/ 3318007 w 14176021"/>
              <a:gd name="connsiteY29" fmla="*/ 281670 h 5178696"/>
              <a:gd name="connsiteX30" fmla="*/ 3318007 w 14176021"/>
              <a:gd name="connsiteY30" fmla="*/ 443692 h 5178696"/>
              <a:gd name="connsiteX31" fmla="*/ 3199609 w 14176021"/>
              <a:gd name="connsiteY31" fmla="*/ 443692 h 5178696"/>
              <a:gd name="connsiteX32" fmla="*/ 3199609 w 14176021"/>
              <a:gd name="connsiteY32" fmla="*/ 281670 h 5178696"/>
              <a:gd name="connsiteX33" fmla="*/ 3037590 w 14176021"/>
              <a:gd name="connsiteY33" fmla="*/ 281670 h 5178696"/>
              <a:gd name="connsiteX34" fmla="*/ 3037590 w 14176021"/>
              <a:gd name="connsiteY34" fmla="*/ 162022 h 5178696"/>
              <a:gd name="connsiteX35" fmla="*/ 3199609 w 14176021"/>
              <a:gd name="connsiteY35" fmla="*/ 162022 h 5178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176021" h="5178696">
                <a:moveTo>
                  <a:pt x="162018" y="4735004"/>
                </a:moveTo>
                <a:lnTo>
                  <a:pt x="281662" y="4735004"/>
                </a:lnTo>
                <a:lnTo>
                  <a:pt x="281662" y="4897026"/>
                </a:lnTo>
                <a:lnTo>
                  <a:pt x="443681" y="4897026"/>
                </a:lnTo>
                <a:lnTo>
                  <a:pt x="443681" y="5016673"/>
                </a:lnTo>
                <a:lnTo>
                  <a:pt x="281662" y="5016673"/>
                </a:lnTo>
                <a:lnTo>
                  <a:pt x="281662" y="5178696"/>
                </a:lnTo>
                <a:lnTo>
                  <a:pt x="162018" y="5178696"/>
                </a:lnTo>
                <a:lnTo>
                  <a:pt x="162018" y="5016673"/>
                </a:lnTo>
                <a:lnTo>
                  <a:pt x="0" y="5016673"/>
                </a:lnTo>
                <a:lnTo>
                  <a:pt x="0" y="4897026"/>
                </a:lnTo>
                <a:lnTo>
                  <a:pt x="162018" y="4897026"/>
                </a:lnTo>
                <a:close/>
                <a:moveTo>
                  <a:pt x="13894359" y="0"/>
                </a:moveTo>
                <a:lnTo>
                  <a:pt x="14014003" y="0"/>
                </a:lnTo>
                <a:lnTo>
                  <a:pt x="14014003" y="162022"/>
                </a:lnTo>
                <a:lnTo>
                  <a:pt x="14176021" y="162022"/>
                </a:lnTo>
                <a:lnTo>
                  <a:pt x="14176021" y="281670"/>
                </a:lnTo>
                <a:lnTo>
                  <a:pt x="14014003" y="281670"/>
                </a:lnTo>
                <a:lnTo>
                  <a:pt x="14014003" y="443692"/>
                </a:lnTo>
                <a:lnTo>
                  <a:pt x="13894359" y="443692"/>
                </a:lnTo>
                <a:lnTo>
                  <a:pt x="13894359" y="281670"/>
                </a:lnTo>
                <a:lnTo>
                  <a:pt x="13732341" y="281670"/>
                </a:lnTo>
                <a:lnTo>
                  <a:pt x="13732341" y="162022"/>
                </a:lnTo>
                <a:lnTo>
                  <a:pt x="13894359" y="162022"/>
                </a:lnTo>
                <a:close/>
                <a:moveTo>
                  <a:pt x="3199609" y="0"/>
                </a:moveTo>
                <a:lnTo>
                  <a:pt x="3318007" y="0"/>
                </a:lnTo>
                <a:lnTo>
                  <a:pt x="3318007" y="162022"/>
                </a:lnTo>
                <a:lnTo>
                  <a:pt x="3481273" y="162022"/>
                </a:lnTo>
                <a:lnTo>
                  <a:pt x="3481273" y="281670"/>
                </a:lnTo>
                <a:lnTo>
                  <a:pt x="3318007" y="281670"/>
                </a:lnTo>
                <a:lnTo>
                  <a:pt x="3318007" y="443692"/>
                </a:lnTo>
                <a:lnTo>
                  <a:pt x="3199609" y="443692"/>
                </a:lnTo>
                <a:lnTo>
                  <a:pt x="3199609" y="281670"/>
                </a:lnTo>
                <a:lnTo>
                  <a:pt x="3037590" y="281670"/>
                </a:lnTo>
                <a:lnTo>
                  <a:pt x="3037590" y="162022"/>
                </a:lnTo>
                <a:lnTo>
                  <a:pt x="3199609" y="162022"/>
                </a:lnTo>
                <a:close/>
              </a:path>
            </a:pathLst>
          </a:custGeom>
          <a:solidFill>
            <a:srgbClr val="FB971F">
              <a:alpha val="50000"/>
            </a:srgb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" name="Freeform 78">
            <a:extLst>
              <a:ext uri="{FF2B5EF4-FFF2-40B4-BE49-F238E27FC236}">
                <a16:creationId xmlns:a16="http://schemas.microsoft.com/office/drawing/2014/main" id="{B47AC04C-AA7A-3041-8A9C-30FA64B90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2060" y="4290002"/>
            <a:ext cx="343308" cy="343315"/>
          </a:xfrm>
          <a:custGeom>
            <a:avLst/>
            <a:gdLst>
              <a:gd name="T0" fmla="*/ 264637 w 551"/>
              <a:gd name="T1" fmla="*/ 221259 h 550"/>
              <a:gd name="T2" fmla="*/ 264637 w 551"/>
              <a:gd name="T3" fmla="*/ 221259 h 550"/>
              <a:gd name="T4" fmla="*/ 139179 w 551"/>
              <a:gd name="T5" fmla="*/ 264464 h 550"/>
              <a:gd name="T6" fmla="*/ 139179 w 551"/>
              <a:gd name="T7" fmla="*/ 264464 h 550"/>
              <a:gd name="T8" fmla="*/ 95400 w 551"/>
              <a:gd name="T9" fmla="*/ 138123 h 550"/>
              <a:gd name="T10" fmla="*/ 95400 w 551"/>
              <a:gd name="T11" fmla="*/ 138123 h 550"/>
              <a:gd name="T12" fmla="*/ 221511 w 551"/>
              <a:gd name="T13" fmla="*/ 94919 h 550"/>
              <a:gd name="T14" fmla="*/ 221511 w 551"/>
              <a:gd name="T15" fmla="*/ 94919 h 550"/>
              <a:gd name="T16" fmla="*/ 264637 w 551"/>
              <a:gd name="T17" fmla="*/ 221259 h 550"/>
              <a:gd name="T18" fmla="*/ 282279 w 551"/>
              <a:gd name="T19" fmla="*/ 27494 h 550"/>
              <a:gd name="T20" fmla="*/ 237193 w 551"/>
              <a:gd name="T21" fmla="*/ 5237 h 550"/>
              <a:gd name="T22" fmla="*/ 216937 w 551"/>
              <a:gd name="T23" fmla="*/ 45823 h 550"/>
              <a:gd name="T24" fmla="*/ 216937 w 551"/>
              <a:gd name="T25" fmla="*/ 45823 h 550"/>
              <a:gd name="T26" fmla="*/ 159436 w 551"/>
              <a:gd name="T27" fmla="*/ 43204 h 550"/>
              <a:gd name="T28" fmla="*/ 145060 w 551"/>
              <a:gd name="T29" fmla="*/ 0 h 550"/>
              <a:gd name="T30" fmla="*/ 96707 w 551"/>
              <a:gd name="T31" fmla="*/ 16365 h 550"/>
              <a:gd name="T32" fmla="*/ 112389 w 551"/>
              <a:gd name="T33" fmla="*/ 59570 h 550"/>
              <a:gd name="T34" fmla="*/ 112389 w 551"/>
              <a:gd name="T35" fmla="*/ 59570 h 550"/>
              <a:gd name="T36" fmla="*/ 69263 w 551"/>
              <a:gd name="T37" fmla="*/ 96883 h 550"/>
              <a:gd name="T38" fmla="*/ 28097 w 551"/>
              <a:gd name="T39" fmla="*/ 77244 h 550"/>
              <a:gd name="T40" fmla="*/ 5881 w 551"/>
              <a:gd name="T41" fmla="*/ 122413 h 550"/>
              <a:gd name="T42" fmla="*/ 47047 w 551"/>
              <a:gd name="T43" fmla="*/ 142706 h 550"/>
              <a:gd name="T44" fmla="*/ 47047 w 551"/>
              <a:gd name="T45" fmla="*/ 142706 h 550"/>
              <a:gd name="T46" fmla="*/ 43126 w 551"/>
              <a:gd name="T47" fmla="*/ 199657 h 550"/>
              <a:gd name="T48" fmla="*/ 0 w 551"/>
              <a:gd name="T49" fmla="*/ 214058 h 550"/>
              <a:gd name="T50" fmla="*/ 16336 w 551"/>
              <a:gd name="T51" fmla="*/ 262500 h 550"/>
              <a:gd name="T52" fmla="*/ 60115 w 551"/>
              <a:gd name="T53" fmla="*/ 247444 h 550"/>
              <a:gd name="T54" fmla="*/ 60115 w 551"/>
              <a:gd name="T55" fmla="*/ 247444 h 550"/>
              <a:gd name="T56" fmla="*/ 97360 w 551"/>
              <a:gd name="T57" fmla="*/ 289993 h 550"/>
              <a:gd name="T58" fmla="*/ 77104 w 551"/>
              <a:gd name="T59" fmla="*/ 331234 h 550"/>
              <a:gd name="T60" fmla="*/ 122190 w 551"/>
              <a:gd name="T61" fmla="*/ 353491 h 550"/>
              <a:gd name="T62" fmla="*/ 142447 w 551"/>
              <a:gd name="T63" fmla="*/ 312905 h 550"/>
              <a:gd name="T64" fmla="*/ 142447 w 551"/>
              <a:gd name="T65" fmla="*/ 312905 h 550"/>
              <a:gd name="T66" fmla="*/ 199948 w 551"/>
              <a:gd name="T67" fmla="*/ 316833 h 550"/>
              <a:gd name="T68" fmla="*/ 214323 w 551"/>
              <a:gd name="T69" fmla="*/ 359382 h 550"/>
              <a:gd name="T70" fmla="*/ 262023 w 551"/>
              <a:gd name="T71" fmla="*/ 343017 h 550"/>
              <a:gd name="T72" fmla="*/ 247648 w 551"/>
              <a:gd name="T73" fmla="*/ 300467 h 550"/>
              <a:gd name="T74" fmla="*/ 247648 w 551"/>
              <a:gd name="T75" fmla="*/ 300467 h 550"/>
              <a:gd name="T76" fmla="*/ 290774 w 551"/>
              <a:gd name="T77" fmla="*/ 262500 h 550"/>
              <a:gd name="T78" fmla="*/ 331286 w 551"/>
              <a:gd name="T79" fmla="*/ 282138 h 550"/>
              <a:gd name="T80" fmla="*/ 353503 w 551"/>
              <a:gd name="T81" fmla="*/ 236970 h 550"/>
              <a:gd name="T82" fmla="*/ 312990 w 551"/>
              <a:gd name="T83" fmla="*/ 217331 h 550"/>
              <a:gd name="T84" fmla="*/ 312990 w 551"/>
              <a:gd name="T85" fmla="*/ 217331 h 550"/>
              <a:gd name="T86" fmla="*/ 316911 w 551"/>
              <a:gd name="T87" fmla="*/ 159726 h 550"/>
              <a:gd name="T88" fmla="*/ 359384 w 551"/>
              <a:gd name="T89" fmla="*/ 145324 h 550"/>
              <a:gd name="T90" fmla="*/ 343048 w 551"/>
              <a:gd name="T91" fmla="*/ 96883 h 550"/>
              <a:gd name="T92" fmla="*/ 300575 w 551"/>
              <a:gd name="T93" fmla="*/ 111284 h 550"/>
              <a:gd name="T94" fmla="*/ 300575 w 551"/>
              <a:gd name="T95" fmla="*/ 111284 h 550"/>
              <a:gd name="T96" fmla="*/ 262677 w 551"/>
              <a:gd name="T97" fmla="*/ 68734 h 550"/>
              <a:gd name="T98" fmla="*/ 282279 w 551"/>
              <a:gd name="T99" fmla="*/ 27494 h 55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51" h="550">
                <a:moveTo>
                  <a:pt x="405" y="338"/>
                </a:moveTo>
                <a:lnTo>
                  <a:pt x="405" y="338"/>
                </a:lnTo>
                <a:cubicBezTo>
                  <a:pt x="370" y="409"/>
                  <a:pt x="284" y="439"/>
                  <a:pt x="213" y="404"/>
                </a:cubicBezTo>
                <a:cubicBezTo>
                  <a:pt x="141" y="369"/>
                  <a:pt x="111" y="283"/>
                  <a:pt x="146" y="211"/>
                </a:cubicBezTo>
                <a:cubicBezTo>
                  <a:pt x="181" y="139"/>
                  <a:pt x="268" y="110"/>
                  <a:pt x="339" y="145"/>
                </a:cubicBezTo>
                <a:cubicBezTo>
                  <a:pt x="411" y="180"/>
                  <a:pt x="440" y="267"/>
                  <a:pt x="405" y="338"/>
                </a:cubicBezTo>
                <a:close/>
                <a:moveTo>
                  <a:pt x="432" y="42"/>
                </a:moveTo>
                <a:lnTo>
                  <a:pt x="363" y="8"/>
                </a:lnTo>
                <a:lnTo>
                  <a:pt x="332" y="70"/>
                </a:lnTo>
                <a:cubicBezTo>
                  <a:pt x="303" y="63"/>
                  <a:pt x="273" y="61"/>
                  <a:pt x="244" y="66"/>
                </a:cubicBezTo>
                <a:lnTo>
                  <a:pt x="222" y="0"/>
                </a:lnTo>
                <a:lnTo>
                  <a:pt x="148" y="25"/>
                </a:lnTo>
                <a:lnTo>
                  <a:pt x="172" y="91"/>
                </a:lnTo>
                <a:cubicBezTo>
                  <a:pt x="146" y="105"/>
                  <a:pt x="124" y="124"/>
                  <a:pt x="106" y="148"/>
                </a:cubicBezTo>
                <a:lnTo>
                  <a:pt x="43" y="118"/>
                </a:lnTo>
                <a:lnTo>
                  <a:pt x="9" y="187"/>
                </a:lnTo>
                <a:lnTo>
                  <a:pt x="72" y="218"/>
                </a:lnTo>
                <a:cubicBezTo>
                  <a:pt x="64" y="247"/>
                  <a:pt x="62" y="276"/>
                  <a:pt x="66" y="305"/>
                </a:cubicBezTo>
                <a:lnTo>
                  <a:pt x="0" y="327"/>
                </a:lnTo>
                <a:lnTo>
                  <a:pt x="25" y="401"/>
                </a:lnTo>
                <a:lnTo>
                  <a:pt x="92" y="378"/>
                </a:lnTo>
                <a:cubicBezTo>
                  <a:pt x="106" y="403"/>
                  <a:pt x="124" y="426"/>
                  <a:pt x="149" y="443"/>
                </a:cubicBezTo>
                <a:lnTo>
                  <a:pt x="118" y="506"/>
                </a:lnTo>
                <a:lnTo>
                  <a:pt x="187" y="540"/>
                </a:lnTo>
                <a:lnTo>
                  <a:pt x="218" y="478"/>
                </a:lnTo>
                <a:cubicBezTo>
                  <a:pt x="247" y="486"/>
                  <a:pt x="277" y="488"/>
                  <a:pt x="306" y="484"/>
                </a:cubicBezTo>
                <a:lnTo>
                  <a:pt x="328" y="549"/>
                </a:lnTo>
                <a:lnTo>
                  <a:pt x="401" y="524"/>
                </a:lnTo>
                <a:lnTo>
                  <a:pt x="379" y="459"/>
                </a:lnTo>
                <a:cubicBezTo>
                  <a:pt x="405" y="445"/>
                  <a:pt x="427" y="425"/>
                  <a:pt x="445" y="401"/>
                </a:cubicBezTo>
                <a:lnTo>
                  <a:pt x="507" y="431"/>
                </a:lnTo>
                <a:lnTo>
                  <a:pt x="541" y="362"/>
                </a:lnTo>
                <a:lnTo>
                  <a:pt x="479" y="332"/>
                </a:lnTo>
                <a:cubicBezTo>
                  <a:pt x="488" y="302"/>
                  <a:pt x="489" y="272"/>
                  <a:pt x="485" y="244"/>
                </a:cubicBezTo>
                <a:lnTo>
                  <a:pt x="550" y="222"/>
                </a:lnTo>
                <a:lnTo>
                  <a:pt x="525" y="148"/>
                </a:lnTo>
                <a:lnTo>
                  <a:pt x="460" y="170"/>
                </a:lnTo>
                <a:cubicBezTo>
                  <a:pt x="445" y="145"/>
                  <a:pt x="426" y="122"/>
                  <a:pt x="402" y="105"/>
                </a:cubicBezTo>
                <a:lnTo>
                  <a:pt x="432" y="42"/>
                </a:lnTo>
                <a:close/>
              </a:path>
            </a:pathLst>
          </a:custGeom>
          <a:solidFill>
            <a:srgbClr val="FB97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5" name="Freeform 79">
            <a:extLst>
              <a:ext uri="{FF2B5EF4-FFF2-40B4-BE49-F238E27FC236}">
                <a16:creationId xmlns:a16="http://schemas.microsoft.com/office/drawing/2014/main" id="{604ABC0A-7931-3D41-83DF-CE7AD27E7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454" y="4369650"/>
            <a:ext cx="181267" cy="181271"/>
          </a:xfrm>
          <a:custGeom>
            <a:avLst/>
            <a:gdLst>
              <a:gd name="T0" fmla="*/ 94723 w 291"/>
              <a:gd name="T1" fmla="*/ 0 h 290"/>
              <a:gd name="T2" fmla="*/ 94723 w 291"/>
              <a:gd name="T3" fmla="*/ 0 h 290"/>
              <a:gd name="T4" fmla="*/ 0 w 291"/>
              <a:gd name="T5" fmla="*/ 95050 h 290"/>
              <a:gd name="T6" fmla="*/ 0 w 291"/>
              <a:gd name="T7" fmla="*/ 95050 h 290"/>
              <a:gd name="T8" fmla="*/ 94723 w 291"/>
              <a:gd name="T9" fmla="*/ 189444 h 290"/>
              <a:gd name="T10" fmla="*/ 94723 w 291"/>
              <a:gd name="T11" fmla="*/ 189444 h 290"/>
              <a:gd name="T12" fmla="*/ 189447 w 291"/>
              <a:gd name="T13" fmla="*/ 95050 h 290"/>
              <a:gd name="T14" fmla="*/ 189447 w 291"/>
              <a:gd name="T15" fmla="*/ 95050 h 290"/>
              <a:gd name="T16" fmla="*/ 94723 w 291"/>
              <a:gd name="T17" fmla="*/ 0 h 290"/>
              <a:gd name="T18" fmla="*/ 94723 w 291"/>
              <a:gd name="T19" fmla="*/ 31465 h 290"/>
              <a:gd name="T20" fmla="*/ 94723 w 291"/>
              <a:gd name="T21" fmla="*/ 31465 h 290"/>
              <a:gd name="T22" fmla="*/ 157437 w 291"/>
              <a:gd name="T23" fmla="*/ 95050 h 290"/>
              <a:gd name="T24" fmla="*/ 157437 w 291"/>
              <a:gd name="T25" fmla="*/ 95050 h 290"/>
              <a:gd name="T26" fmla="*/ 94723 w 291"/>
              <a:gd name="T27" fmla="*/ 157980 h 290"/>
              <a:gd name="T28" fmla="*/ 94723 w 291"/>
              <a:gd name="T29" fmla="*/ 157980 h 290"/>
              <a:gd name="T30" fmla="*/ 31357 w 291"/>
              <a:gd name="T31" fmla="*/ 95050 h 290"/>
              <a:gd name="T32" fmla="*/ 31357 w 291"/>
              <a:gd name="T33" fmla="*/ 95050 h 290"/>
              <a:gd name="T34" fmla="*/ 94723 w 291"/>
              <a:gd name="T35" fmla="*/ 31465 h 29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91" h="290">
                <a:moveTo>
                  <a:pt x="145" y="0"/>
                </a:moveTo>
                <a:lnTo>
                  <a:pt x="145" y="0"/>
                </a:lnTo>
                <a:cubicBezTo>
                  <a:pt x="65" y="0"/>
                  <a:pt x="0" y="65"/>
                  <a:pt x="0" y="145"/>
                </a:cubicBezTo>
                <a:cubicBezTo>
                  <a:pt x="0" y="224"/>
                  <a:pt x="65" y="289"/>
                  <a:pt x="145" y="289"/>
                </a:cubicBezTo>
                <a:cubicBezTo>
                  <a:pt x="225" y="289"/>
                  <a:pt x="290" y="224"/>
                  <a:pt x="290" y="145"/>
                </a:cubicBezTo>
                <a:cubicBezTo>
                  <a:pt x="290" y="65"/>
                  <a:pt x="225" y="0"/>
                  <a:pt x="145" y="0"/>
                </a:cubicBezTo>
                <a:close/>
                <a:moveTo>
                  <a:pt x="145" y="48"/>
                </a:moveTo>
                <a:lnTo>
                  <a:pt x="145" y="48"/>
                </a:lnTo>
                <a:cubicBezTo>
                  <a:pt x="198" y="48"/>
                  <a:pt x="241" y="92"/>
                  <a:pt x="241" y="145"/>
                </a:cubicBezTo>
                <a:cubicBezTo>
                  <a:pt x="241" y="198"/>
                  <a:pt x="198" y="241"/>
                  <a:pt x="145" y="241"/>
                </a:cubicBezTo>
                <a:cubicBezTo>
                  <a:pt x="91" y="241"/>
                  <a:pt x="48" y="198"/>
                  <a:pt x="48" y="145"/>
                </a:cubicBezTo>
                <a:cubicBezTo>
                  <a:pt x="48" y="92"/>
                  <a:pt x="91" y="48"/>
                  <a:pt x="145" y="48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6" name="Freeform 80">
            <a:extLst>
              <a:ext uri="{FF2B5EF4-FFF2-40B4-BE49-F238E27FC236}">
                <a16:creationId xmlns:a16="http://schemas.microsoft.com/office/drawing/2014/main" id="{5A1C42CE-E138-4049-8473-B87B5E186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9230" y="2545958"/>
            <a:ext cx="343308" cy="343317"/>
          </a:xfrm>
          <a:custGeom>
            <a:avLst/>
            <a:gdLst>
              <a:gd name="T0" fmla="*/ 265290 w 551"/>
              <a:gd name="T1" fmla="*/ 221512 h 551"/>
              <a:gd name="T2" fmla="*/ 265290 w 551"/>
              <a:gd name="T3" fmla="*/ 221512 h 551"/>
              <a:gd name="T4" fmla="*/ 138526 w 551"/>
              <a:gd name="T5" fmla="*/ 264638 h 551"/>
              <a:gd name="T6" fmla="*/ 138526 w 551"/>
              <a:gd name="T7" fmla="*/ 264638 h 551"/>
              <a:gd name="T8" fmla="*/ 95400 w 551"/>
              <a:gd name="T9" fmla="*/ 138527 h 551"/>
              <a:gd name="T10" fmla="*/ 95400 w 551"/>
              <a:gd name="T11" fmla="*/ 138527 h 551"/>
              <a:gd name="T12" fmla="*/ 222164 w 551"/>
              <a:gd name="T13" fmla="*/ 94747 h 551"/>
              <a:gd name="T14" fmla="*/ 222164 w 551"/>
              <a:gd name="T15" fmla="*/ 94747 h 551"/>
              <a:gd name="T16" fmla="*/ 265290 w 551"/>
              <a:gd name="T17" fmla="*/ 221512 h 551"/>
              <a:gd name="T18" fmla="*/ 282279 w 551"/>
              <a:gd name="T19" fmla="*/ 28097 h 551"/>
              <a:gd name="T20" fmla="*/ 237193 w 551"/>
              <a:gd name="T21" fmla="*/ 5881 h 551"/>
              <a:gd name="T22" fmla="*/ 216937 w 551"/>
              <a:gd name="T23" fmla="*/ 47047 h 551"/>
              <a:gd name="T24" fmla="*/ 216937 w 551"/>
              <a:gd name="T25" fmla="*/ 47047 h 551"/>
              <a:gd name="T26" fmla="*/ 160089 w 551"/>
              <a:gd name="T27" fmla="*/ 43126 h 551"/>
              <a:gd name="T28" fmla="*/ 145060 w 551"/>
              <a:gd name="T29" fmla="*/ 0 h 551"/>
              <a:gd name="T30" fmla="*/ 97360 w 551"/>
              <a:gd name="T31" fmla="*/ 16336 h 551"/>
              <a:gd name="T32" fmla="*/ 111736 w 551"/>
              <a:gd name="T33" fmla="*/ 60115 h 551"/>
              <a:gd name="T34" fmla="*/ 111736 w 551"/>
              <a:gd name="T35" fmla="*/ 60115 h 551"/>
              <a:gd name="T36" fmla="*/ 69916 w 551"/>
              <a:gd name="T37" fmla="*/ 97361 h 551"/>
              <a:gd name="T38" fmla="*/ 28097 w 551"/>
              <a:gd name="T39" fmla="*/ 77105 h 551"/>
              <a:gd name="T40" fmla="*/ 5881 w 551"/>
              <a:gd name="T41" fmla="*/ 122845 h 551"/>
              <a:gd name="T42" fmla="*/ 47047 w 551"/>
              <a:gd name="T43" fmla="*/ 142447 h 551"/>
              <a:gd name="T44" fmla="*/ 47047 w 551"/>
              <a:gd name="T45" fmla="*/ 142447 h 551"/>
              <a:gd name="T46" fmla="*/ 43779 w 551"/>
              <a:gd name="T47" fmla="*/ 199296 h 551"/>
              <a:gd name="T48" fmla="*/ 0 w 551"/>
              <a:gd name="T49" fmla="*/ 214324 h 551"/>
              <a:gd name="T50" fmla="*/ 16336 w 551"/>
              <a:gd name="T51" fmla="*/ 262025 h 551"/>
              <a:gd name="T52" fmla="*/ 59462 w 551"/>
              <a:gd name="T53" fmla="*/ 247649 h 551"/>
              <a:gd name="T54" fmla="*/ 59462 w 551"/>
              <a:gd name="T55" fmla="*/ 247649 h 551"/>
              <a:gd name="T56" fmla="*/ 97360 w 551"/>
              <a:gd name="T57" fmla="*/ 290122 h 551"/>
              <a:gd name="T58" fmla="*/ 77104 w 551"/>
              <a:gd name="T59" fmla="*/ 331288 h 551"/>
              <a:gd name="T60" fmla="*/ 122844 w 551"/>
              <a:gd name="T61" fmla="*/ 353505 h 551"/>
              <a:gd name="T62" fmla="*/ 143100 w 551"/>
              <a:gd name="T63" fmla="*/ 312992 h 551"/>
              <a:gd name="T64" fmla="*/ 143100 w 551"/>
              <a:gd name="T65" fmla="*/ 312992 h 551"/>
              <a:gd name="T66" fmla="*/ 199948 w 551"/>
              <a:gd name="T67" fmla="*/ 316259 h 551"/>
              <a:gd name="T68" fmla="*/ 214323 w 551"/>
              <a:gd name="T69" fmla="*/ 359386 h 551"/>
              <a:gd name="T70" fmla="*/ 262023 w 551"/>
              <a:gd name="T71" fmla="*/ 343050 h 551"/>
              <a:gd name="T72" fmla="*/ 247648 w 551"/>
              <a:gd name="T73" fmla="*/ 300577 h 551"/>
              <a:gd name="T74" fmla="*/ 247648 w 551"/>
              <a:gd name="T75" fmla="*/ 300577 h 551"/>
              <a:gd name="T76" fmla="*/ 290774 w 551"/>
              <a:gd name="T77" fmla="*/ 262678 h 551"/>
              <a:gd name="T78" fmla="*/ 331286 w 551"/>
              <a:gd name="T79" fmla="*/ 282281 h 551"/>
              <a:gd name="T80" fmla="*/ 354156 w 551"/>
              <a:gd name="T81" fmla="*/ 237194 h 551"/>
              <a:gd name="T82" fmla="*/ 313644 w 551"/>
              <a:gd name="T83" fmla="*/ 216938 h 551"/>
              <a:gd name="T84" fmla="*/ 313644 w 551"/>
              <a:gd name="T85" fmla="*/ 216938 h 551"/>
              <a:gd name="T86" fmla="*/ 316911 w 551"/>
              <a:gd name="T87" fmla="*/ 159437 h 551"/>
              <a:gd name="T88" fmla="*/ 359384 w 551"/>
              <a:gd name="T89" fmla="*/ 145061 h 551"/>
              <a:gd name="T90" fmla="*/ 343048 w 551"/>
              <a:gd name="T91" fmla="*/ 97361 h 551"/>
              <a:gd name="T92" fmla="*/ 300575 w 551"/>
              <a:gd name="T93" fmla="*/ 111736 h 551"/>
              <a:gd name="T94" fmla="*/ 300575 w 551"/>
              <a:gd name="T95" fmla="*/ 111736 h 551"/>
              <a:gd name="T96" fmla="*/ 262023 w 551"/>
              <a:gd name="T97" fmla="*/ 68610 h 551"/>
              <a:gd name="T98" fmla="*/ 282279 w 551"/>
              <a:gd name="T99" fmla="*/ 28097 h 55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51" h="551">
                <a:moveTo>
                  <a:pt x="406" y="339"/>
                </a:moveTo>
                <a:lnTo>
                  <a:pt x="406" y="339"/>
                </a:lnTo>
                <a:cubicBezTo>
                  <a:pt x="370" y="410"/>
                  <a:pt x="284" y="440"/>
                  <a:pt x="212" y="405"/>
                </a:cubicBezTo>
                <a:cubicBezTo>
                  <a:pt x="141" y="370"/>
                  <a:pt x="112" y="283"/>
                  <a:pt x="146" y="212"/>
                </a:cubicBezTo>
                <a:cubicBezTo>
                  <a:pt x="181" y="141"/>
                  <a:pt x="268" y="111"/>
                  <a:pt x="340" y="145"/>
                </a:cubicBezTo>
                <a:cubicBezTo>
                  <a:pt x="411" y="181"/>
                  <a:pt x="440" y="267"/>
                  <a:pt x="406" y="339"/>
                </a:cubicBezTo>
                <a:close/>
                <a:moveTo>
                  <a:pt x="432" y="43"/>
                </a:moveTo>
                <a:lnTo>
                  <a:pt x="363" y="9"/>
                </a:lnTo>
                <a:lnTo>
                  <a:pt x="332" y="72"/>
                </a:lnTo>
                <a:cubicBezTo>
                  <a:pt x="303" y="64"/>
                  <a:pt x="274" y="62"/>
                  <a:pt x="245" y="66"/>
                </a:cubicBezTo>
                <a:lnTo>
                  <a:pt x="222" y="0"/>
                </a:lnTo>
                <a:lnTo>
                  <a:pt x="149" y="25"/>
                </a:lnTo>
                <a:lnTo>
                  <a:pt x="171" y="92"/>
                </a:lnTo>
                <a:cubicBezTo>
                  <a:pt x="146" y="106"/>
                  <a:pt x="124" y="126"/>
                  <a:pt x="107" y="149"/>
                </a:cubicBezTo>
                <a:lnTo>
                  <a:pt x="43" y="118"/>
                </a:lnTo>
                <a:lnTo>
                  <a:pt x="9" y="188"/>
                </a:lnTo>
                <a:lnTo>
                  <a:pt x="72" y="218"/>
                </a:lnTo>
                <a:cubicBezTo>
                  <a:pt x="65" y="247"/>
                  <a:pt x="63" y="277"/>
                  <a:pt x="67" y="305"/>
                </a:cubicBezTo>
                <a:lnTo>
                  <a:pt x="0" y="328"/>
                </a:lnTo>
                <a:lnTo>
                  <a:pt x="25" y="401"/>
                </a:lnTo>
                <a:lnTo>
                  <a:pt x="91" y="379"/>
                </a:lnTo>
                <a:cubicBezTo>
                  <a:pt x="106" y="404"/>
                  <a:pt x="125" y="426"/>
                  <a:pt x="149" y="444"/>
                </a:cubicBezTo>
                <a:lnTo>
                  <a:pt x="118" y="507"/>
                </a:lnTo>
                <a:lnTo>
                  <a:pt x="188" y="541"/>
                </a:lnTo>
                <a:lnTo>
                  <a:pt x="219" y="479"/>
                </a:lnTo>
                <a:cubicBezTo>
                  <a:pt x="247" y="487"/>
                  <a:pt x="277" y="489"/>
                  <a:pt x="306" y="484"/>
                </a:cubicBezTo>
                <a:lnTo>
                  <a:pt x="328" y="550"/>
                </a:lnTo>
                <a:lnTo>
                  <a:pt x="401" y="525"/>
                </a:lnTo>
                <a:lnTo>
                  <a:pt x="379" y="460"/>
                </a:lnTo>
                <a:cubicBezTo>
                  <a:pt x="405" y="446"/>
                  <a:pt x="427" y="426"/>
                  <a:pt x="445" y="402"/>
                </a:cubicBezTo>
                <a:lnTo>
                  <a:pt x="507" y="432"/>
                </a:lnTo>
                <a:lnTo>
                  <a:pt x="542" y="363"/>
                </a:lnTo>
                <a:lnTo>
                  <a:pt x="480" y="332"/>
                </a:lnTo>
                <a:cubicBezTo>
                  <a:pt x="488" y="304"/>
                  <a:pt x="490" y="273"/>
                  <a:pt x="485" y="244"/>
                </a:cubicBezTo>
                <a:lnTo>
                  <a:pt x="550" y="222"/>
                </a:lnTo>
                <a:lnTo>
                  <a:pt x="525" y="149"/>
                </a:lnTo>
                <a:lnTo>
                  <a:pt x="460" y="171"/>
                </a:lnTo>
                <a:cubicBezTo>
                  <a:pt x="445" y="145"/>
                  <a:pt x="426" y="123"/>
                  <a:pt x="401" y="105"/>
                </a:cubicBezTo>
                <a:lnTo>
                  <a:pt x="432" y="43"/>
                </a:lnTo>
                <a:close/>
              </a:path>
            </a:pathLst>
          </a:custGeom>
          <a:solidFill>
            <a:srgbClr val="E6975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7" name="Freeform 81">
            <a:extLst>
              <a:ext uri="{FF2B5EF4-FFF2-40B4-BE49-F238E27FC236}">
                <a16:creationId xmlns:a16="http://schemas.microsoft.com/office/drawing/2014/main" id="{D5CA25BD-FCB6-E94F-AC79-745CD1B36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8877" y="2628355"/>
            <a:ext cx="181267" cy="181271"/>
          </a:xfrm>
          <a:custGeom>
            <a:avLst/>
            <a:gdLst>
              <a:gd name="T0" fmla="*/ 94070 w 291"/>
              <a:gd name="T1" fmla="*/ 0 h 290"/>
              <a:gd name="T2" fmla="*/ 94070 w 291"/>
              <a:gd name="T3" fmla="*/ 0 h 290"/>
              <a:gd name="T4" fmla="*/ 0 w 291"/>
              <a:gd name="T5" fmla="*/ 94394 h 290"/>
              <a:gd name="T6" fmla="*/ 0 w 291"/>
              <a:gd name="T7" fmla="*/ 94394 h 290"/>
              <a:gd name="T8" fmla="*/ 94070 w 291"/>
              <a:gd name="T9" fmla="*/ 189444 h 290"/>
              <a:gd name="T10" fmla="*/ 94070 w 291"/>
              <a:gd name="T11" fmla="*/ 189444 h 290"/>
              <a:gd name="T12" fmla="*/ 189447 w 291"/>
              <a:gd name="T13" fmla="*/ 94394 h 290"/>
              <a:gd name="T14" fmla="*/ 189447 w 291"/>
              <a:gd name="T15" fmla="*/ 94394 h 290"/>
              <a:gd name="T16" fmla="*/ 94070 w 291"/>
              <a:gd name="T17" fmla="*/ 0 h 290"/>
              <a:gd name="T18" fmla="*/ 94070 w 291"/>
              <a:gd name="T19" fmla="*/ 31465 h 290"/>
              <a:gd name="T20" fmla="*/ 94070 w 291"/>
              <a:gd name="T21" fmla="*/ 31465 h 290"/>
              <a:gd name="T22" fmla="*/ 157437 w 291"/>
              <a:gd name="T23" fmla="*/ 94394 h 290"/>
              <a:gd name="T24" fmla="*/ 157437 w 291"/>
              <a:gd name="T25" fmla="*/ 94394 h 290"/>
              <a:gd name="T26" fmla="*/ 94070 w 291"/>
              <a:gd name="T27" fmla="*/ 157980 h 290"/>
              <a:gd name="T28" fmla="*/ 94070 w 291"/>
              <a:gd name="T29" fmla="*/ 157980 h 290"/>
              <a:gd name="T30" fmla="*/ 31357 w 291"/>
              <a:gd name="T31" fmla="*/ 94394 h 290"/>
              <a:gd name="T32" fmla="*/ 31357 w 291"/>
              <a:gd name="T33" fmla="*/ 94394 h 290"/>
              <a:gd name="T34" fmla="*/ 94070 w 291"/>
              <a:gd name="T35" fmla="*/ 31465 h 29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91" h="290">
                <a:moveTo>
                  <a:pt x="144" y="0"/>
                </a:moveTo>
                <a:lnTo>
                  <a:pt x="144" y="0"/>
                </a:lnTo>
                <a:cubicBezTo>
                  <a:pt x="65" y="0"/>
                  <a:pt x="0" y="64"/>
                  <a:pt x="0" y="144"/>
                </a:cubicBezTo>
                <a:cubicBezTo>
                  <a:pt x="0" y="224"/>
                  <a:pt x="65" y="289"/>
                  <a:pt x="144" y="289"/>
                </a:cubicBezTo>
                <a:cubicBezTo>
                  <a:pt x="225" y="289"/>
                  <a:pt x="290" y="224"/>
                  <a:pt x="290" y="144"/>
                </a:cubicBezTo>
                <a:cubicBezTo>
                  <a:pt x="290" y="64"/>
                  <a:pt x="225" y="0"/>
                  <a:pt x="144" y="0"/>
                </a:cubicBezTo>
                <a:close/>
                <a:moveTo>
                  <a:pt x="144" y="48"/>
                </a:moveTo>
                <a:lnTo>
                  <a:pt x="144" y="48"/>
                </a:lnTo>
                <a:cubicBezTo>
                  <a:pt x="198" y="48"/>
                  <a:pt x="241" y="91"/>
                  <a:pt x="241" y="144"/>
                </a:cubicBezTo>
                <a:cubicBezTo>
                  <a:pt x="241" y="197"/>
                  <a:pt x="198" y="241"/>
                  <a:pt x="144" y="241"/>
                </a:cubicBezTo>
                <a:cubicBezTo>
                  <a:pt x="91" y="241"/>
                  <a:pt x="48" y="197"/>
                  <a:pt x="48" y="144"/>
                </a:cubicBezTo>
                <a:cubicBezTo>
                  <a:pt x="48" y="91"/>
                  <a:pt x="91" y="48"/>
                  <a:pt x="144" y="48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8" name="Freeform 82">
            <a:extLst>
              <a:ext uri="{FF2B5EF4-FFF2-40B4-BE49-F238E27FC236}">
                <a16:creationId xmlns:a16="http://schemas.microsoft.com/office/drawing/2014/main" id="{B94D377A-69C3-2049-BE0C-E7FA898BC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2180" y="3136462"/>
            <a:ext cx="343308" cy="343315"/>
          </a:xfrm>
          <a:custGeom>
            <a:avLst/>
            <a:gdLst>
              <a:gd name="T0" fmla="*/ 265290 w 551"/>
              <a:gd name="T1" fmla="*/ 221259 h 550"/>
              <a:gd name="T2" fmla="*/ 265290 w 551"/>
              <a:gd name="T3" fmla="*/ 221259 h 550"/>
              <a:gd name="T4" fmla="*/ 139179 w 551"/>
              <a:gd name="T5" fmla="*/ 264464 h 550"/>
              <a:gd name="T6" fmla="*/ 139179 w 551"/>
              <a:gd name="T7" fmla="*/ 264464 h 550"/>
              <a:gd name="T8" fmla="*/ 96053 w 551"/>
              <a:gd name="T9" fmla="*/ 138778 h 550"/>
              <a:gd name="T10" fmla="*/ 96053 w 551"/>
              <a:gd name="T11" fmla="*/ 138778 h 550"/>
              <a:gd name="T12" fmla="*/ 222164 w 551"/>
              <a:gd name="T13" fmla="*/ 95573 h 550"/>
              <a:gd name="T14" fmla="*/ 222164 w 551"/>
              <a:gd name="T15" fmla="*/ 95573 h 550"/>
              <a:gd name="T16" fmla="*/ 265290 w 551"/>
              <a:gd name="T17" fmla="*/ 221259 h 550"/>
              <a:gd name="T18" fmla="*/ 282279 w 551"/>
              <a:gd name="T19" fmla="*/ 28148 h 550"/>
              <a:gd name="T20" fmla="*/ 237193 w 551"/>
              <a:gd name="T21" fmla="*/ 5892 h 550"/>
              <a:gd name="T22" fmla="*/ 217590 w 551"/>
              <a:gd name="T23" fmla="*/ 46478 h 550"/>
              <a:gd name="T24" fmla="*/ 217590 w 551"/>
              <a:gd name="T25" fmla="*/ 46478 h 550"/>
              <a:gd name="T26" fmla="*/ 160089 w 551"/>
              <a:gd name="T27" fmla="*/ 43204 h 550"/>
              <a:gd name="T28" fmla="*/ 145714 w 551"/>
              <a:gd name="T29" fmla="*/ 0 h 550"/>
              <a:gd name="T30" fmla="*/ 97360 w 551"/>
              <a:gd name="T31" fmla="*/ 16365 h 550"/>
              <a:gd name="T32" fmla="*/ 112389 w 551"/>
              <a:gd name="T33" fmla="*/ 59570 h 550"/>
              <a:gd name="T34" fmla="*/ 112389 w 551"/>
              <a:gd name="T35" fmla="*/ 59570 h 550"/>
              <a:gd name="T36" fmla="*/ 69916 w 551"/>
              <a:gd name="T37" fmla="*/ 97537 h 550"/>
              <a:gd name="T38" fmla="*/ 28097 w 551"/>
              <a:gd name="T39" fmla="*/ 77244 h 550"/>
              <a:gd name="T40" fmla="*/ 6534 w 551"/>
              <a:gd name="T41" fmla="*/ 122413 h 550"/>
              <a:gd name="T42" fmla="*/ 47700 w 551"/>
              <a:gd name="T43" fmla="*/ 142706 h 550"/>
              <a:gd name="T44" fmla="*/ 47700 w 551"/>
              <a:gd name="T45" fmla="*/ 142706 h 550"/>
              <a:gd name="T46" fmla="*/ 43779 w 551"/>
              <a:gd name="T47" fmla="*/ 199657 h 550"/>
              <a:gd name="T48" fmla="*/ 0 w 551"/>
              <a:gd name="T49" fmla="*/ 214713 h 550"/>
              <a:gd name="T50" fmla="*/ 16336 w 551"/>
              <a:gd name="T51" fmla="*/ 262500 h 550"/>
              <a:gd name="T52" fmla="*/ 60115 w 551"/>
              <a:gd name="T53" fmla="*/ 248098 h 550"/>
              <a:gd name="T54" fmla="*/ 60115 w 551"/>
              <a:gd name="T55" fmla="*/ 248098 h 550"/>
              <a:gd name="T56" fmla="*/ 97360 w 551"/>
              <a:gd name="T57" fmla="*/ 290648 h 550"/>
              <a:gd name="T58" fmla="*/ 77758 w 551"/>
              <a:gd name="T59" fmla="*/ 331234 h 550"/>
              <a:gd name="T60" fmla="*/ 122844 w 551"/>
              <a:gd name="T61" fmla="*/ 353491 h 550"/>
              <a:gd name="T62" fmla="*/ 143100 w 551"/>
              <a:gd name="T63" fmla="*/ 312905 h 550"/>
              <a:gd name="T64" fmla="*/ 143100 w 551"/>
              <a:gd name="T65" fmla="*/ 312905 h 550"/>
              <a:gd name="T66" fmla="*/ 199948 w 551"/>
              <a:gd name="T67" fmla="*/ 316178 h 550"/>
              <a:gd name="T68" fmla="*/ 214977 w 551"/>
              <a:gd name="T69" fmla="*/ 359382 h 550"/>
              <a:gd name="T70" fmla="*/ 262677 w 551"/>
              <a:gd name="T71" fmla="*/ 343017 h 550"/>
              <a:gd name="T72" fmla="*/ 248301 w 551"/>
              <a:gd name="T73" fmla="*/ 300467 h 550"/>
              <a:gd name="T74" fmla="*/ 248301 w 551"/>
              <a:gd name="T75" fmla="*/ 300467 h 550"/>
              <a:gd name="T76" fmla="*/ 291427 w 551"/>
              <a:gd name="T77" fmla="*/ 262500 h 550"/>
              <a:gd name="T78" fmla="*/ 331286 w 551"/>
              <a:gd name="T79" fmla="*/ 282793 h 550"/>
              <a:gd name="T80" fmla="*/ 354156 w 551"/>
              <a:gd name="T81" fmla="*/ 236970 h 550"/>
              <a:gd name="T82" fmla="*/ 313644 w 551"/>
              <a:gd name="T83" fmla="*/ 217331 h 550"/>
              <a:gd name="T84" fmla="*/ 313644 w 551"/>
              <a:gd name="T85" fmla="*/ 217331 h 550"/>
              <a:gd name="T86" fmla="*/ 316911 w 551"/>
              <a:gd name="T87" fmla="*/ 159726 h 550"/>
              <a:gd name="T88" fmla="*/ 359384 w 551"/>
              <a:gd name="T89" fmla="*/ 145324 h 550"/>
              <a:gd name="T90" fmla="*/ 343048 w 551"/>
              <a:gd name="T91" fmla="*/ 97537 h 550"/>
              <a:gd name="T92" fmla="*/ 300575 w 551"/>
              <a:gd name="T93" fmla="*/ 111939 h 550"/>
              <a:gd name="T94" fmla="*/ 300575 w 551"/>
              <a:gd name="T95" fmla="*/ 111939 h 550"/>
              <a:gd name="T96" fmla="*/ 262677 w 551"/>
              <a:gd name="T97" fmla="*/ 68734 h 550"/>
              <a:gd name="T98" fmla="*/ 282279 w 551"/>
              <a:gd name="T99" fmla="*/ 28148 h 55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51" h="550">
                <a:moveTo>
                  <a:pt x="406" y="338"/>
                </a:moveTo>
                <a:lnTo>
                  <a:pt x="406" y="338"/>
                </a:lnTo>
                <a:cubicBezTo>
                  <a:pt x="371" y="410"/>
                  <a:pt x="284" y="440"/>
                  <a:pt x="213" y="404"/>
                </a:cubicBezTo>
                <a:cubicBezTo>
                  <a:pt x="142" y="369"/>
                  <a:pt x="112" y="283"/>
                  <a:pt x="147" y="212"/>
                </a:cubicBezTo>
                <a:cubicBezTo>
                  <a:pt x="182" y="140"/>
                  <a:pt x="268" y="111"/>
                  <a:pt x="340" y="146"/>
                </a:cubicBezTo>
                <a:cubicBezTo>
                  <a:pt x="412" y="181"/>
                  <a:pt x="441" y="268"/>
                  <a:pt x="406" y="338"/>
                </a:cubicBezTo>
                <a:close/>
                <a:moveTo>
                  <a:pt x="432" y="43"/>
                </a:moveTo>
                <a:lnTo>
                  <a:pt x="363" y="9"/>
                </a:lnTo>
                <a:lnTo>
                  <a:pt x="333" y="71"/>
                </a:lnTo>
                <a:cubicBezTo>
                  <a:pt x="303" y="63"/>
                  <a:pt x="274" y="62"/>
                  <a:pt x="245" y="66"/>
                </a:cubicBezTo>
                <a:lnTo>
                  <a:pt x="223" y="0"/>
                </a:lnTo>
                <a:lnTo>
                  <a:pt x="149" y="25"/>
                </a:lnTo>
                <a:lnTo>
                  <a:pt x="172" y="91"/>
                </a:lnTo>
                <a:cubicBezTo>
                  <a:pt x="147" y="105"/>
                  <a:pt x="125" y="125"/>
                  <a:pt x="107" y="149"/>
                </a:cubicBezTo>
                <a:lnTo>
                  <a:pt x="43" y="118"/>
                </a:lnTo>
                <a:lnTo>
                  <a:pt x="10" y="187"/>
                </a:lnTo>
                <a:lnTo>
                  <a:pt x="73" y="218"/>
                </a:lnTo>
                <a:cubicBezTo>
                  <a:pt x="65" y="247"/>
                  <a:pt x="63" y="277"/>
                  <a:pt x="67" y="305"/>
                </a:cubicBezTo>
                <a:lnTo>
                  <a:pt x="0" y="328"/>
                </a:lnTo>
                <a:lnTo>
                  <a:pt x="25" y="401"/>
                </a:lnTo>
                <a:lnTo>
                  <a:pt x="92" y="379"/>
                </a:lnTo>
                <a:cubicBezTo>
                  <a:pt x="106" y="404"/>
                  <a:pt x="125" y="426"/>
                  <a:pt x="149" y="444"/>
                </a:cubicBezTo>
                <a:lnTo>
                  <a:pt x="119" y="506"/>
                </a:lnTo>
                <a:lnTo>
                  <a:pt x="188" y="540"/>
                </a:lnTo>
                <a:lnTo>
                  <a:pt x="219" y="478"/>
                </a:lnTo>
                <a:cubicBezTo>
                  <a:pt x="248" y="486"/>
                  <a:pt x="277" y="488"/>
                  <a:pt x="306" y="483"/>
                </a:cubicBezTo>
                <a:lnTo>
                  <a:pt x="329" y="549"/>
                </a:lnTo>
                <a:lnTo>
                  <a:pt x="402" y="524"/>
                </a:lnTo>
                <a:lnTo>
                  <a:pt x="380" y="459"/>
                </a:lnTo>
                <a:cubicBezTo>
                  <a:pt x="405" y="445"/>
                  <a:pt x="428" y="426"/>
                  <a:pt x="446" y="401"/>
                </a:cubicBezTo>
                <a:lnTo>
                  <a:pt x="507" y="432"/>
                </a:lnTo>
                <a:lnTo>
                  <a:pt x="542" y="362"/>
                </a:lnTo>
                <a:lnTo>
                  <a:pt x="480" y="332"/>
                </a:lnTo>
                <a:cubicBezTo>
                  <a:pt x="488" y="303"/>
                  <a:pt x="490" y="273"/>
                  <a:pt x="485" y="244"/>
                </a:cubicBezTo>
                <a:lnTo>
                  <a:pt x="550" y="222"/>
                </a:lnTo>
                <a:lnTo>
                  <a:pt x="525" y="149"/>
                </a:lnTo>
                <a:lnTo>
                  <a:pt x="460" y="171"/>
                </a:lnTo>
                <a:cubicBezTo>
                  <a:pt x="446" y="146"/>
                  <a:pt x="426" y="123"/>
                  <a:pt x="402" y="105"/>
                </a:cubicBezTo>
                <a:lnTo>
                  <a:pt x="432" y="43"/>
                </a:lnTo>
                <a:close/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9" name="Freeform 83">
            <a:extLst>
              <a:ext uri="{FF2B5EF4-FFF2-40B4-BE49-F238E27FC236}">
                <a16:creationId xmlns:a16="http://schemas.microsoft.com/office/drawing/2014/main" id="{FB4B2803-4A34-BB44-B612-881A2CF86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1827" y="3218858"/>
            <a:ext cx="181267" cy="181271"/>
          </a:xfrm>
          <a:custGeom>
            <a:avLst/>
            <a:gdLst>
              <a:gd name="T0" fmla="*/ 95050 w 290"/>
              <a:gd name="T1" fmla="*/ 0 h 290"/>
              <a:gd name="T2" fmla="*/ 95050 w 290"/>
              <a:gd name="T3" fmla="*/ 0 h 290"/>
              <a:gd name="T4" fmla="*/ 0 w 290"/>
              <a:gd name="T5" fmla="*/ 94394 h 290"/>
              <a:gd name="T6" fmla="*/ 0 w 290"/>
              <a:gd name="T7" fmla="*/ 94394 h 290"/>
              <a:gd name="T8" fmla="*/ 95050 w 290"/>
              <a:gd name="T9" fmla="*/ 189444 h 290"/>
              <a:gd name="T10" fmla="*/ 95050 w 290"/>
              <a:gd name="T11" fmla="*/ 189444 h 290"/>
              <a:gd name="T12" fmla="*/ 189444 w 290"/>
              <a:gd name="T13" fmla="*/ 94394 h 290"/>
              <a:gd name="T14" fmla="*/ 189444 w 290"/>
              <a:gd name="T15" fmla="*/ 94394 h 290"/>
              <a:gd name="T16" fmla="*/ 95050 w 290"/>
              <a:gd name="T17" fmla="*/ 0 h 290"/>
              <a:gd name="T18" fmla="*/ 95050 w 290"/>
              <a:gd name="T19" fmla="*/ 31465 h 290"/>
              <a:gd name="T20" fmla="*/ 95050 w 290"/>
              <a:gd name="T21" fmla="*/ 31465 h 290"/>
              <a:gd name="T22" fmla="*/ 157980 w 290"/>
              <a:gd name="T23" fmla="*/ 94394 h 290"/>
              <a:gd name="T24" fmla="*/ 157980 w 290"/>
              <a:gd name="T25" fmla="*/ 94394 h 290"/>
              <a:gd name="T26" fmla="*/ 95050 w 290"/>
              <a:gd name="T27" fmla="*/ 157980 h 290"/>
              <a:gd name="T28" fmla="*/ 95050 w 290"/>
              <a:gd name="T29" fmla="*/ 157980 h 290"/>
              <a:gd name="T30" fmla="*/ 31465 w 290"/>
              <a:gd name="T31" fmla="*/ 94394 h 290"/>
              <a:gd name="T32" fmla="*/ 31465 w 290"/>
              <a:gd name="T33" fmla="*/ 94394 h 290"/>
              <a:gd name="T34" fmla="*/ 95050 w 290"/>
              <a:gd name="T35" fmla="*/ 31465 h 29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90" h="290">
                <a:moveTo>
                  <a:pt x="145" y="0"/>
                </a:moveTo>
                <a:lnTo>
                  <a:pt x="145" y="0"/>
                </a:lnTo>
                <a:cubicBezTo>
                  <a:pt x="65" y="0"/>
                  <a:pt x="0" y="64"/>
                  <a:pt x="0" y="144"/>
                </a:cubicBezTo>
                <a:cubicBezTo>
                  <a:pt x="0" y="224"/>
                  <a:pt x="65" y="289"/>
                  <a:pt x="145" y="289"/>
                </a:cubicBezTo>
                <a:cubicBezTo>
                  <a:pt x="224" y="289"/>
                  <a:pt x="289" y="224"/>
                  <a:pt x="289" y="144"/>
                </a:cubicBezTo>
                <a:cubicBezTo>
                  <a:pt x="289" y="64"/>
                  <a:pt x="224" y="0"/>
                  <a:pt x="145" y="0"/>
                </a:cubicBezTo>
                <a:close/>
                <a:moveTo>
                  <a:pt x="145" y="48"/>
                </a:moveTo>
                <a:lnTo>
                  <a:pt x="145" y="48"/>
                </a:lnTo>
                <a:cubicBezTo>
                  <a:pt x="198" y="48"/>
                  <a:pt x="241" y="91"/>
                  <a:pt x="241" y="144"/>
                </a:cubicBezTo>
                <a:cubicBezTo>
                  <a:pt x="241" y="197"/>
                  <a:pt x="198" y="241"/>
                  <a:pt x="145" y="241"/>
                </a:cubicBezTo>
                <a:cubicBezTo>
                  <a:pt x="92" y="241"/>
                  <a:pt x="48" y="197"/>
                  <a:pt x="48" y="144"/>
                </a:cubicBezTo>
                <a:cubicBezTo>
                  <a:pt x="48" y="91"/>
                  <a:pt x="92" y="48"/>
                  <a:pt x="145" y="48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20" name="Freeform 84">
            <a:extLst>
              <a:ext uri="{FF2B5EF4-FFF2-40B4-BE49-F238E27FC236}">
                <a16:creationId xmlns:a16="http://schemas.microsoft.com/office/drawing/2014/main" id="{57EAFE5A-1AF9-E44F-AE5B-9A120E8E2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5696" y="4976631"/>
            <a:ext cx="271900" cy="271905"/>
          </a:xfrm>
          <a:custGeom>
            <a:avLst/>
            <a:gdLst>
              <a:gd name="T0" fmla="*/ 209630 w 438"/>
              <a:gd name="T1" fmla="*/ 175777 h 438"/>
              <a:gd name="T2" fmla="*/ 209630 w 438"/>
              <a:gd name="T3" fmla="*/ 175777 h 438"/>
              <a:gd name="T4" fmla="*/ 110023 w 438"/>
              <a:gd name="T5" fmla="*/ 209630 h 438"/>
              <a:gd name="T6" fmla="*/ 110023 w 438"/>
              <a:gd name="T7" fmla="*/ 209630 h 438"/>
              <a:gd name="T8" fmla="*/ 75519 w 438"/>
              <a:gd name="T9" fmla="*/ 110023 h 438"/>
              <a:gd name="T10" fmla="*/ 75519 w 438"/>
              <a:gd name="T11" fmla="*/ 110023 h 438"/>
              <a:gd name="T12" fmla="*/ 175777 w 438"/>
              <a:gd name="T13" fmla="*/ 75519 h 438"/>
              <a:gd name="T14" fmla="*/ 175777 w 438"/>
              <a:gd name="T15" fmla="*/ 75519 h 438"/>
              <a:gd name="T16" fmla="*/ 209630 w 438"/>
              <a:gd name="T17" fmla="*/ 175777 h 438"/>
              <a:gd name="T18" fmla="*/ 223302 w 438"/>
              <a:gd name="T19" fmla="*/ 22786 h 438"/>
              <a:gd name="T20" fmla="*/ 187495 w 438"/>
              <a:gd name="T21" fmla="*/ 5208 h 438"/>
              <a:gd name="T22" fmla="*/ 171871 w 438"/>
              <a:gd name="T23" fmla="*/ 37108 h 438"/>
              <a:gd name="T24" fmla="*/ 171871 w 438"/>
              <a:gd name="T25" fmla="*/ 37108 h 438"/>
              <a:gd name="T26" fmla="*/ 126299 w 438"/>
              <a:gd name="T27" fmla="*/ 34504 h 438"/>
              <a:gd name="T28" fmla="*/ 114580 w 438"/>
              <a:gd name="T29" fmla="*/ 0 h 438"/>
              <a:gd name="T30" fmla="*/ 76821 w 438"/>
              <a:gd name="T31" fmla="*/ 13672 h 438"/>
              <a:gd name="T32" fmla="*/ 88539 w 438"/>
              <a:gd name="T33" fmla="*/ 47525 h 438"/>
              <a:gd name="T34" fmla="*/ 88539 w 438"/>
              <a:gd name="T35" fmla="*/ 47525 h 438"/>
              <a:gd name="T36" fmla="*/ 54686 w 438"/>
              <a:gd name="T37" fmla="*/ 77472 h 438"/>
              <a:gd name="T38" fmla="*/ 22135 w 438"/>
              <a:gd name="T39" fmla="*/ 61196 h 438"/>
              <a:gd name="T40" fmla="*/ 4557 w 438"/>
              <a:gd name="T41" fmla="*/ 97003 h 438"/>
              <a:gd name="T42" fmla="*/ 37108 w 438"/>
              <a:gd name="T43" fmla="*/ 113278 h 438"/>
              <a:gd name="T44" fmla="*/ 37108 w 438"/>
              <a:gd name="T45" fmla="*/ 113278 h 438"/>
              <a:gd name="T46" fmla="*/ 34504 w 438"/>
              <a:gd name="T47" fmla="*/ 158199 h 438"/>
              <a:gd name="T48" fmla="*/ 0 w 438"/>
              <a:gd name="T49" fmla="*/ 169918 h 438"/>
              <a:gd name="T50" fmla="*/ 13021 w 438"/>
              <a:gd name="T51" fmla="*/ 207677 h 438"/>
              <a:gd name="T52" fmla="*/ 47525 w 438"/>
              <a:gd name="T53" fmla="*/ 195959 h 438"/>
              <a:gd name="T54" fmla="*/ 47525 w 438"/>
              <a:gd name="T55" fmla="*/ 195959 h 438"/>
              <a:gd name="T56" fmla="*/ 77472 w 438"/>
              <a:gd name="T57" fmla="*/ 229812 h 438"/>
              <a:gd name="T58" fmla="*/ 61196 w 438"/>
              <a:gd name="T59" fmla="*/ 262363 h 438"/>
              <a:gd name="T60" fmla="*/ 97003 w 438"/>
              <a:gd name="T61" fmla="*/ 279941 h 438"/>
              <a:gd name="T62" fmla="*/ 112627 w 438"/>
              <a:gd name="T63" fmla="*/ 247390 h 438"/>
              <a:gd name="T64" fmla="*/ 112627 w 438"/>
              <a:gd name="T65" fmla="*/ 247390 h 438"/>
              <a:gd name="T66" fmla="*/ 158199 w 438"/>
              <a:gd name="T67" fmla="*/ 250645 h 438"/>
              <a:gd name="T68" fmla="*/ 169918 w 438"/>
              <a:gd name="T69" fmla="*/ 284498 h 438"/>
              <a:gd name="T70" fmla="*/ 207677 w 438"/>
              <a:gd name="T71" fmla="*/ 271477 h 438"/>
              <a:gd name="T72" fmla="*/ 195959 w 438"/>
              <a:gd name="T73" fmla="*/ 238275 h 438"/>
              <a:gd name="T74" fmla="*/ 195959 w 438"/>
              <a:gd name="T75" fmla="*/ 238275 h 438"/>
              <a:gd name="T76" fmla="*/ 230463 w 438"/>
              <a:gd name="T77" fmla="*/ 207677 h 438"/>
              <a:gd name="T78" fmla="*/ 261712 w 438"/>
              <a:gd name="T79" fmla="*/ 223302 h 438"/>
              <a:gd name="T80" fmla="*/ 279290 w 438"/>
              <a:gd name="T81" fmla="*/ 187495 h 438"/>
              <a:gd name="T82" fmla="*/ 247390 w 438"/>
              <a:gd name="T83" fmla="*/ 171871 h 438"/>
              <a:gd name="T84" fmla="*/ 247390 w 438"/>
              <a:gd name="T85" fmla="*/ 171871 h 438"/>
              <a:gd name="T86" fmla="*/ 250645 w 438"/>
              <a:gd name="T87" fmla="*/ 126299 h 438"/>
              <a:gd name="T88" fmla="*/ 284498 w 438"/>
              <a:gd name="T89" fmla="*/ 115231 h 438"/>
              <a:gd name="T90" fmla="*/ 271477 w 438"/>
              <a:gd name="T91" fmla="*/ 77472 h 438"/>
              <a:gd name="T92" fmla="*/ 237624 w 438"/>
              <a:gd name="T93" fmla="*/ 88539 h 438"/>
              <a:gd name="T94" fmla="*/ 237624 w 438"/>
              <a:gd name="T95" fmla="*/ 88539 h 438"/>
              <a:gd name="T96" fmla="*/ 207677 w 438"/>
              <a:gd name="T97" fmla="*/ 54686 h 438"/>
              <a:gd name="T98" fmla="*/ 223302 w 438"/>
              <a:gd name="T99" fmla="*/ 22786 h 438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438" h="438">
                <a:moveTo>
                  <a:pt x="322" y="270"/>
                </a:moveTo>
                <a:lnTo>
                  <a:pt x="322" y="270"/>
                </a:lnTo>
                <a:cubicBezTo>
                  <a:pt x="294" y="326"/>
                  <a:pt x="226" y="350"/>
                  <a:pt x="169" y="322"/>
                </a:cubicBezTo>
                <a:cubicBezTo>
                  <a:pt x="112" y="294"/>
                  <a:pt x="89" y="226"/>
                  <a:pt x="116" y="169"/>
                </a:cubicBezTo>
                <a:cubicBezTo>
                  <a:pt x="144" y="112"/>
                  <a:pt x="213" y="89"/>
                  <a:pt x="270" y="116"/>
                </a:cubicBezTo>
                <a:cubicBezTo>
                  <a:pt x="326" y="144"/>
                  <a:pt x="350" y="213"/>
                  <a:pt x="322" y="270"/>
                </a:cubicBezTo>
                <a:close/>
                <a:moveTo>
                  <a:pt x="343" y="35"/>
                </a:moveTo>
                <a:lnTo>
                  <a:pt x="288" y="8"/>
                </a:lnTo>
                <a:lnTo>
                  <a:pt x="264" y="57"/>
                </a:lnTo>
                <a:cubicBezTo>
                  <a:pt x="240" y="51"/>
                  <a:pt x="217" y="50"/>
                  <a:pt x="194" y="53"/>
                </a:cubicBezTo>
                <a:lnTo>
                  <a:pt x="176" y="0"/>
                </a:lnTo>
                <a:lnTo>
                  <a:pt x="118" y="21"/>
                </a:lnTo>
                <a:lnTo>
                  <a:pt x="136" y="73"/>
                </a:lnTo>
                <a:cubicBezTo>
                  <a:pt x="116" y="84"/>
                  <a:pt x="98" y="100"/>
                  <a:pt x="84" y="119"/>
                </a:cubicBezTo>
                <a:lnTo>
                  <a:pt x="34" y="94"/>
                </a:lnTo>
                <a:lnTo>
                  <a:pt x="7" y="149"/>
                </a:lnTo>
                <a:lnTo>
                  <a:pt x="57" y="174"/>
                </a:lnTo>
                <a:cubicBezTo>
                  <a:pt x="51" y="197"/>
                  <a:pt x="50" y="220"/>
                  <a:pt x="53" y="243"/>
                </a:cubicBezTo>
                <a:lnTo>
                  <a:pt x="0" y="261"/>
                </a:lnTo>
                <a:lnTo>
                  <a:pt x="20" y="319"/>
                </a:lnTo>
                <a:lnTo>
                  <a:pt x="73" y="301"/>
                </a:lnTo>
                <a:cubicBezTo>
                  <a:pt x="84" y="321"/>
                  <a:pt x="99" y="339"/>
                  <a:pt x="119" y="353"/>
                </a:cubicBezTo>
                <a:lnTo>
                  <a:pt x="94" y="403"/>
                </a:lnTo>
                <a:lnTo>
                  <a:pt x="149" y="430"/>
                </a:lnTo>
                <a:lnTo>
                  <a:pt x="173" y="380"/>
                </a:lnTo>
                <a:cubicBezTo>
                  <a:pt x="196" y="387"/>
                  <a:pt x="220" y="388"/>
                  <a:pt x="243" y="385"/>
                </a:cubicBezTo>
                <a:lnTo>
                  <a:pt x="261" y="437"/>
                </a:lnTo>
                <a:lnTo>
                  <a:pt x="319" y="417"/>
                </a:lnTo>
                <a:lnTo>
                  <a:pt x="301" y="366"/>
                </a:lnTo>
                <a:cubicBezTo>
                  <a:pt x="321" y="354"/>
                  <a:pt x="339" y="339"/>
                  <a:pt x="354" y="319"/>
                </a:cubicBezTo>
                <a:lnTo>
                  <a:pt x="402" y="343"/>
                </a:lnTo>
                <a:lnTo>
                  <a:pt x="429" y="288"/>
                </a:lnTo>
                <a:lnTo>
                  <a:pt x="380" y="264"/>
                </a:lnTo>
                <a:cubicBezTo>
                  <a:pt x="387" y="241"/>
                  <a:pt x="388" y="217"/>
                  <a:pt x="385" y="194"/>
                </a:cubicBezTo>
                <a:lnTo>
                  <a:pt x="437" y="177"/>
                </a:lnTo>
                <a:lnTo>
                  <a:pt x="417" y="119"/>
                </a:lnTo>
                <a:lnTo>
                  <a:pt x="365" y="136"/>
                </a:lnTo>
                <a:cubicBezTo>
                  <a:pt x="354" y="116"/>
                  <a:pt x="338" y="98"/>
                  <a:pt x="319" y="84"/>
                </a:cubicBezTo>
                <a:lnTo>
                  <a:pt x="343" y="35"/>
                </a:lnTo>
                <a:close/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21" name="Freeform 85">
            <a:extLst>
              <a:ext uri="{FF2B5EF4-FFF2-40B4-BE49-F238E27FC236}">
                <a16:creationId xmlns:a16="http://schemas.microsoft.com/office/drawing/2014/main" id="{AAF9C76E-B2C2-5545-BEB0-C66634566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41613" y="5039800"/>
            <a:ext cx="145562" cy="145567"/>
          </a:xfrm>
          <a:custGeom>
            <a:avLst/>
            <a:gdLst>
              <a:gd name="T0" fmla="*/ 76000 w 233"/>
              <a:gd name="T1" fmla="*/ 0 h 232"/>
              <a:gd name="T2" fmla="*/ 76000 w 233"/>
              <a:gd name="T3" fmla="*/ 0 h 232"/>
              <a:gd name="T4" fmla="*/ 0 w 233"/>
              <a:gd name="T5" fmla="*/ 76329 h 232"/>
              <a:gd name="T6" fmla="*/ 0 w 233"/>
              <a:gd name="T7" fmla="*/ 76329 h 232"/>
              <a:gd name="T8" fmla="*/ 76000 w 233"/>
              <a:gd name="T9" fmla="*/ 151999 h 232"/>
              <a:gd name="T10" fmla="*/ 76000 w 233"/>
              <a:gd name="T11" fmla="*/ 151999 h 232"/>
              <a:gd name="T12" fmla="*/ 152000 w 233"/>
              <a:gd name="T13" fmla="*/ 76329 h 232"/>
              <a:gd name="T14" fmla="*/ 152000 w 233"/>
              <a:gd name="T15" fmla="*/ 76329 h 232"/>
              <a:gd name="T16" fmla="*/ 76000 w 233"/>
              <a:gd name="T17" fmla="*/ 0 h 232"/>
              <a:gd name="T18" fmla="*/ 76000 w 233"/>
              <a:gd name="T19" fmla="*/ 25004 h 232"/>
              <a:gd name="T20" fmla="*/ 76000 w 233"/>
              <a:gd name="T21" fmla="*/ 25004 h 232"/>
              <a:gd name="T22" fmla="*/ 127103 w 233"/>
              <a:gd name="T23" fmla="*/ 76329 h 232"/>
              <a:gd name="T24" fmla="*/ 127103 w 233"/>
              <a:gd name="T25" fmla="*/ 76329 h 232"/>
              <a:gd name="T26" fmla="*/ 76000 w 233"/>
              <a:gd name="T27" fmla="*/ 126995 h 232"/>
              <a:gd name="T28" fmla="*/ 76000 w 233"/>
              <a:gd name="T29" fmla="*/ 126995 h 232"/>
              <a:gd name="T30" fmla="*/ 25552 w 233"/>
              <a:gd name="T31" fmla="*/ 76329 h 232"/>
              <a:gd name="T32" fmla="*/ 25552 w 233"/>
              <a:gd name="T33" fmla="*/ 76329 h 232"/>
              <a:gd name="T34" fmla="*/ 76000 w 233"/>
              <a:gd name="T35" fmla="*/ 25004 h 23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33" h="232">
                <a:moveTo>
                  <a:pt x="116" y="0"/>
                </a:moveTo>
                <a:lnTo>
                  <a:pt x="116" y="0"/>
                </a:lnTo>
                <a:cubicBezTo>
                  <a:pt x="52" y="0"/>
                  <a:pt x="0" y="52"/>
                  <a:pt x="0" y="116"/>
                </a:cubicBezTo>
                <a:cubicBezTo>
                  <a:pt x="0" y="179"/>
                  <a:pt x="52" y="231"/>
                  <a:pt x="116" y="231"/>
                </a:cubicBezTo>
                <a:cubicBezTo>
                  <a:pt x="180" y="231"/>
                  <a:pt x="232" y="179"/>
                  <a:pt x="232" y="116"/>
                </a:cubicBezTo>
                <a:cubicBezTo>
                  <a:pt x="232" y="52"/>
                  <a:pt x="180" y="0"/>
                  <a:pt x="116" y="0"/>
                </a:cubicBezTo>
                <a:close/>
                <a:moveTo>
                  <a:pt x="116" y="38"/>
                </a:moveTo>
                <a:lnTo>
                  <a:pt x="116" y="38"/>
                </a:lnTo>
                <a:cubicBezTo>
                  <a:pt x="159" y="38"/>
                  <a:pt x="194" y="73"/>
                  <a:pt x="194" y="116"/>
                </a:cubicBezTo>
                <a:cubicBezTo>
                  <a:pt x="194" y="159"/>
                  <a:pt x="159" y="193"/>
                  <a:pt x="116" y="193"/>
                </a:cubicBezTo>
                <a:cubicBezTo>
                  <a:pt x="74" y="193"/>
                  <a:pt x="39" y="159"/>
                  <a:pt x="39" y="116"/>
                </a:cubicBezTo>
                <a:cubicBezTo>
                  <a:pt x="39" y="73"/>
                  <a:pt x="74" y="38"/>
                  <a:pt x="116" y="38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22" name="Freeform 86">
            <a:extLst>
              <a:ext uri="{FF2B5EF4-FFF2-40B4-BE49-F238E27FC236}">
                <a16:creationId xmlns:a16="http://schemas.microsoft.com/office/drawing/2014/main" id="{4E86EF47-DD53-1E4B-A848-E776C085E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232" y="5676995"/>
            <a:ext cx="1375979" cy="455923"/>
          </a:xfrm>
          <a:custGeom>
            <a:avLst/>
            <a:gdLst>
              <a:gd name="T0" fmla="*/ 1569084 w 2478"/>
              <a:gd name="T1" fmla="*/ 321142 h 734"/>
              <a:gd name="T2" fmla="*/ 1522050 w 2478"/>
              <a:gd name="T3" fmla="*/ 296388 h 734"/>
              <a:gd name="T4" fmla="*/ 1476977 w 2478"/>
              <a:gd name="T5" fmla="*/ 272938 h 734"/>
              <a:gd name="T6" fmla="*/ 1384217 w 2478"/>
              <a:gd name="T7" fmla="*/ 229945 h 734"/>
              <a:gd name="T8" fmla="*/ 1196083 w 2478"/>
              <a:gd name="T9" fmla="*/ 153080 h 734"/>
              <a:gd name="T10" fmla="*/ 1004031 w 2478"/>
              <a:gd name="T11" fmla="*/ 89894 h 734"/>
              <a:gd name="T12" fmla="*/ 807405 w 2478"/>
              <a:gd name="T13" fmla="*/ 42341 h 734"/>
              <a:gd name="T14" fmla="*/ 405009 w 2478"/>
              <a:gd name="T15" fmla="*/ 0 h 734"/>
              <a:gd name="T16" fmla="*/ 354710 w 2478"/>
              <a:gd name="T17" fmla="*/ 1303 h 734"/>
              <a:gd name="T18" fmla="*/ 304410 w 2478"/>
              <a:gd name="T19" fmla="*/ 4560 h 734"/>
              <a:gd name="T20" fmla="*/ 254111 w 2478"/>
              <a:gd name="T21" fmla="*/ 8468 h 734"/>
              <a:gd name="T22" fmla="*/ 229287 w 2478"/>
              <a:gd name="T23" fmla="*/ 11074 h 734"/>
              <a:gd name="T24" fmla="*/ 154818 w 2478"/>
              <a:gd name="T25" fmla="*/ 22148 h 734"/>
              <a:gd name="T26" fmla="*/ 129995 w 2478"/>
              <a:gd name="T27" fmla="*/ 26708 h 734"/>
              <a:gd name="T28" fmla="*/ 81002 w 2478"/>
              <a:gd name="T29" fmla="*/ 37130 h 734"/>
              <a:gd name="T30" fmla="*/ 56179 w 2478"/>
              <a:gd name="T31" fmla="*/ 43644 h 734"/>
              <a:gd name="T32" fmla="*/ 7839 w 2478"/>
              <a:gd name="T33" fmla="*/ 56021 h 734"/>
              <a:gd name="T34" fmla="*/ 1306 w 2478"/>
              <a:gd name="T35" fmla="*/ 67746 h 734"/>
              <a:gd name="T36" fmla="*/ 13065 w 2478"/>
              <a:gd name="T37" fmla="*/ 74260 h 734"/>
              <a:gd name="T38" fmla="*/ 61405 w 2478"/>
              <a:gd name="T39" fmla="*/ 65792 h 734"/>
              <a:gd name="T40" fmla="*/ 109744 w 2478"/>
              <a:gd name="T41" fmla="*/ 58626 h 734"/>
              <a:gd name="T42" fmla="*/ 134568 w 2478"/>
              <a:gd name="T43" fmla="*/ 56021 h 734"/>
              <a:gd name="T44" fmla="*/ 207730 w 2478"/>
              <a:gd name="T45" fmla="*/ 50158 h 734"/>
              <a:gd name="T46" fmla="*/ 232554 w 2478"/>
              <a:gd name="T47" fmla="*/ 48855 h 734"/>
              <a:gd name="T48" fmla="*/ 280893 w 2478"/>
              <a:gd name="T49" fmla="*/ 48204 h 734"/>
              <a:gd name="T50" fmla="*/ 305717 w 2478"/>
              <a:gd name="T51" fmla="*/ 48204 h 734"/>
              <a:gd name="T52" fmla="*/ 354710 w 2478"/>
              <a:gd name="T53" fmla="*/ 50158 h 734"/>
              <a:gd name="T54" fmla="*/ 403049 w 2478"/>
              <a:gd name="T55" fmla="*/ 53415 h 734"/>
              <a:gd name="T56" fmla="*/ 785848 w 2478"/>
              <a:gd name="T57" fmla="*/ 126372 h 734"/>
              <a:gd name="T58" fmla="*/ 970715 w 2478"/>
              <a:gd name="T59" fmla="*/ 188907 h 734"/>
              <a:gd name="T60" fmla="*/ 1149703 w 2478"/>
              <a:gd name="T61" fmla="*/ 265121 h 734"/>
              <a:gd name="T62" fmla="*/ 1322812 w 2478"/>
              <a:gd name="T63" fmla="*/ 353061 h 734"/>
              <a:gd name="T64" fmla="*/ 1405774 w 2478"/>
              <a:gd name="T65" fmla="*/ 401264 h 734"/>
              <a:gd name="T66" fmla="*/ 1466525 w 2478"/>
              <a:gd name="T67" fmla="*/ 439697 h 734"/>
              <a:gd name="T68" fmla="*/ 1485469 w 2478"/>
              <a:gd name="T69" fmla="*/ 452725 h 734"/>
              <a:gd name="T70" fmla="*/ 1593907 w 2478"/>
              <a:gd name="T71" fmla="*/ 433835 h 734"/>
              <a:gd name="T72" fmla="*/ 1575616 w 2478"/>
              <a:gd name="T73" fmla="*/ 325702 h 734"/>
              <a:gd name="T74" fmla="*/ 1569737 w 2478"/>
              <a:gd name="T75" fmla="*/ 321793 h 7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478" h="734">
                <a:moveTo>
                  <a:pt x="2402" y="493"/>
                </a:moveTo>
                <a:lnTo>
                  <a:pt x="2402" y="493"/>
                </a:lnTo>
                <a:cubicBezTo>
                  <a:pt x="2388" y="486"/>
                  <a:pt x="2377" y="480"/>
                  <a:pt x="2366" y="473"/>
                </a:cubicBezTo>
                <a:lnTo>
                  <a:pt x="2330" y="455"/>
                </a:lnTo>
                <a:cubicBezTo>
                  <a:pt x="2307" y="443"/>
                  <a:pt x="2284" y="430"/>
                  <a:pt x="2261" y="419"/>
                </a:cubicBezTo>
                <a:cubicBezTo>
                  <a:pt x="2214" y="396"/>
                  <a:pt x="2166" y="374"/>
                  <a:pt x="2119" y="353"/>
                </a:cubicBezTo>
                <a:cubicBezTo>
                  <a:pt x="2025" y="310"/>
                  <a:pt x="1929" y="271"/>
                  <a:pt x="1831" y="235"/>
                </a:cubicBezTo>
                <a:cubicBezTo>
                  <a:pt x="1734" y="200"/>
                  <a:pt x="1636" y="167"/>
                  <a:pt x="1537" y="138"/>
                </a:cubicBezTo>
                <a:cubicBezTo>
                  <a:pt x="1437" y="110"/>
                  <a:pt x="1337" y="85"/>
                  <a:pt x="1236" y="65"/>
                </a:cubicBezTo>
                <a:cubicBezTo>
                  <a:pt x="1033" y="24"/>
                  <a:pt x="826" y="0"/>
                  <a:pt x="620" y="0"/>
                </a:cubicBezTo>
                <a:lnTo>
                  <a:pt x="543" y="2"/>
                </a:lnTo>
                <a:cubicBezTo>
                  <a:pt x="518" y="3"/>
                  <a:pt x="492" y="5"/>
                  <a:pt x="466" y="7"/>
                </a:cubicBezTo>
                <a:cubicBezTo>
                  <a:pt x="453" y="7"/>
                  <a:pt x="441" y="8"/>
                  <a:pt x="428" y="9"/>
                </a:cubicBezTo>
                <a:lnTo>
                  <a:pt x="389" y="13"/>
                </a:lnTo>
                <a:lnTo>
                  <a:pt x="351" y="17"/>
                </a:lnTo>
                <a:cubicBezTo>
                  <a:pt x="338" y="19"/>
                  <a:pt x="326" y="20"/>
                  <a:pt x="313" y="22"/>
                </a:cubicBezTo>
                <a:lnTo>
                  <a:pt x="237" y="34"/>
                </a:lnTo>
                <a:cubicBezTo>
                  <a:pt x="224" y="35"/>
                  <a:pt x="211" y="39"/>
                  <a:pt x="199" y="41"/>
                </a:cubicBezTo>
                <a:lnTo>
                  <a:pt x="161" y="49"/>
                </a:lnTo>
                <a:lnTo>
                  <a:pt x="124" y="57"/>
                </a:lnTo>
                <a:cubicBezTo>
                  <a:pt x="111" y="59"/>
                  <a:pt x="99" y="63"/>
                  <a:pt x="86" y="67"/>
                </a:cubicBezTo>
                <a:lnTo>
                  <a:pt x="12" y="86"/>
                </a:lnTo>
                <a:cubicBezTo>
                  <a:pt x="5" y="88"/>
                  <a:pt x="0" y="96"/>
                  <a:pt x="2" y="104"/>
                </a:cubicBezTo>
                <a:cubicBezTo>
                  <a:pt x="5" y="111"/>
                  <a:pt x="11" y="115"/>
                  <a:pt x="19" y="114"/>
                </a:cubicBezTo>
                <a:lnTo>
                  <a:pt x="20" y="114"/>
                </a:lnTo>
                <a:lnTo>
                  <a:pt x="94" y="101"/>
                </a:lnTo>
                <a:cubicBezTo>
                  <a:pt x="106" y="99"/>
                  <a:pt x="118" y="96"/>
                  <a:pt x="131" y="95"/>
                </a:cubicBezTo>
                <a:lnTo>
                  <a:pt x="168" y="90"/>
                </a:lnTo>
                <a:lnTo>
                  <a:pt x="206" y="86"/>
                </a:lnTo>
                <a:cubicBezTo>
                  <a:pt x="218" y="84"/>
                  <a:pt x="231" y="82"/>
                  <a:pt x="243" y="82"/>
                </a:cubicBezTo>
                <a:lnTo>
                  <a:pt x="318" y="77"/>
                </a:lnTo>
                <a:cubicBezTo>
                  <a:pt x="331" y="76"/>
                  <a:pt x="343" y="76"/>
                  <a:pt x="356" y="75"/>
                </a:cubicBezTo>
                <a:lnTo>
                  <a:pt x="393" y="74"/>
                </a:lnTo>
                <a:lnTo>
                  <a:pt x="430" y="74"/>
                </a:lnTo>
                <a:cubicBezTo>
                  <a:pt x="443" y="74"/>
                  <a:pt x="455" y="74"/>
                  <a:pt x="468" y="74"/>
                </a:cubicBezTo>
                <a:cubicBezTo>
                  <a:pt x="493" y="75"/>
                  <a:pt x="518" y="76"/>
                  <a:pt x="543" y="77"/>
                </a:cubicBezTo>
                <a:lnTo>
                  <a:pt x="617" y="82"/>
                </a:lnTo>
                <a:cubicBezTo>
                  <a:pt x="817" y="98"/>
                  <a:pt x="1012" y="138"/>
                  <a:pt x="1203" y="194"/>
                </a:cubicBezTo>
                <a:cubicBezTo>
                  <a:pt x="1299" y="223"/>
                  <a:pt x="1393" y="254"/>
                  <a:pt x="1486" y="290"/>
                </a:cubicBezTo>
                <a:cubicBezTo>
                  <a:pt x="1579" y="325"/>
                  <a:pt x="1670" y="365"/>
                  <a:pt x="1760" y="407"/>
                </a:cubicBezTo>
                <a:cubicBezTo>
                  <a:pt x="1850" y="449"/>
                  <a:pt x="1938" y="494"/>
                  <a:pt x="2025" y="542"/>
                </a:cubicBezTo>
                <a:cubicBezTo>
                  <a:pt x="2067" y="566"/>
                  <a:pt x="2110" y="591"/>
                  <a:pt x="2152" y="616"/>
                </a:cubicBezTo>
                <a:cubicBezTo>
                  <a:pt x="2173" y="629"/>
                  <a:pt x="2194" y="642"/>
                  <a:pt x="2215" y="655"/>
                </a:cubicBezTo>
                <a:lnTo>
                  <a:pt x="2245" y="675"/>
                </a:lnTo>
                <a:cubicBezTo>
                  <a:pt x="2255" y="682"/>
                  <a:pt x="2266" y="689"/>
                  <a:pt x="2274" y="695"/>
                </a:cubicBezTo>
                <a:cubicBezTo>
                  <a:pt x="2328" y="733"/>
                  <a:pt x="2402" y="720"/>
                  <a:pt x="2440" y="666"/>
                </a:cubicBezTo>
                <a:cubicBezTo>
                  <a:pt x="2477" y="612"/>
                  <a:pt x="2465" y="538"/>
                  <a:pt x="2412" y="500"/>
                </a:cubicBezTo>
                <a:cubicBezTo>
                  <a:pt x="2409" y="498"/>
                  <a:pt x="2406" y="496"/>
                  <a:pt x="2403" y="494"/>
                </a:cubicBezTo>
                <a:lnTo>
                  <a:pt x="2402" y="493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23" name="Freeform 87">
            <a:extLst>
              <a:ext uri="{FF2B5EF4-FFF2-40B4-BE49-F238E27FC236}">
                <a16:creationId xmlns:a16="http://schemas.microsoft.com/office/drawing/2014/main" id="{123F802B-580D-8A4C-82A1-DC6469C50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3750" y="5023322"/>
            <a:ext cx="1318305" cy="1197484"/>
          </a:xfrm>
          <a:custGeom>
            <a:avLst/>
            <a:gdLst>
              <a:gd name="T0" fmla="*/ 146287 w 2117"/>
              <a:gd name="T1" fmla="*/ 1305 h 1924"/>
              <a:gd name="T2" fmla="*/ 146287 w 2117"/>
              <a:gd name="T3" fmla="*/ 1305 h 1924"/>
              <a:gd name="T4" fmla="*/ 112328 w 2117"/>
              <a:gd name="T5" fmla="*/ 277401 h 1924"/>
              <a:gd name="T6" fmla="*/ 112328 w 2117"/>
              <a:gd name="T7" fmla="*/ 277401 h 1924"/>
              <a:gd name="T8" fmla="*/ 100572 w 2117"/>
              <a:gd name="T9" fmla="*/ 661847 h 1924"/>
              <a:gd name="T10" fmla="*/ 100572 w 2117"/>
              <a:gd name="T11" fmla="*/ 661847 h 1924"/>
              <a:gd name="T12" fmla="*/ 369636 w 2117"/>
              <a:gd name="T13" fmla="*/ 853091 h 1924"/>
              <a:gd name="T14" fmla="*/ 369636 w 2117"/>
              <a:gd name="T15" fmla="*/ 853091 h 1924"/>
              <a:gd name="T16" fmla="*/ 818947 w 2117"/>
              <a:gd name="T17" fmla="*/ 1213386 h 1924"/>
              <a:gd name="T18" fmla="*/ 818947 w 2117"/>
              <a:gd name="T19" fmla="*/ 1213386 h 1924"/>
              <a:gd name="T20" fmla="*/ 961969 w 2117"/>
              <a:gd name="T21" fmla="*/ 468645 h 1924"/>
              <a:gd name="T22" fmla="*/ 961969 w 2117"/>
              <a:gd name="T23" fmla="*/ 468645 h 1924"/>
              <a:gd name="T24" fmla="*/ 758865 w 2117"/>
              <a:gd name="T25" fmla="*/ 516293 h 1924"/>
              <a:gd name="T26" fmla="*/ 758865 w 2117"/>
              <a:gd name="T27" fmla="*/ 516293 h 1924"/>
              <a:gd name="T28" fmla="*/ 669395 w 2117"/>
              <a:gd name="T29" fmla="*/ 185369 h 1924"/>
              <a:gd name="T30" fmla="*/ 669395 w 2117"/>
              <a:gd name="T31" fmla="*/ 185369 h 1924"/>
              <a:gd name="T32" fmla="*/ 355922 w 2117"/>
              <a:gd name="T33" fmla="*/ 169704 h 1924"/>
              <a:gd name="T34" fmla="*/ 355922 w 2117"/>
              <a:gd name="T35" fmla="*/ 169704 h 1924"/>
              <a:gd name="T36" fmla="*/ 146287 w 2117"/>
              <a:gd name="T37" fmla="*/ 1305 h 192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117" h="1924">
                <a:moveTo>
                  <a:pt x="224" y="2"/>
                </a:moveTo>
                <a:lnTo>
                  <a:pt x="224" y="2"/>
                </a:lnTo>
                <a:cubicBezTo>
                  <a:pt x="127" y="4"/>
                  <a:pt x="0" y="180"/>
                  <a:pt x="172" y="425"/>
                </a:cubicBezTo>
                <a:cubicBezTo>
                  <a:pt x="409" y="763"/>
                  <a:pt x="23" y="851"/>
                  <a:pt x="154" y="1014"/>
                </a:cubicBezTo>
                <a:cubicBezTo>
                  <a:pt x="325" y="1227"/>
                  <a:pt x="814" y="1206"/>
                  <a:pt x="566" y="1307"/>
                </a:cubicBezTo>
                <a:cubicBezTo>
                  <a:pt x="404" y="1373"/>
                  <a:pt x="391" y="1794"/>
                  <a:pt x="1254" y="1859"/>
                </a:cubicBezTo>
                <a:cubicBezTo>
                  <a:pt x="2116" y="1923"/>
                  <a:pt x="1639" y="736"/>
                  <a:pt x="1473" y="718"/>
                </a:cubicBezTo>
                <a:cubicBezTo>
                  <a:pt x="1310" y="701"/>
                  <a:pt x="1218" y="937"/>
                  <a:pt x="1162" y="791"/>
                </a:cubicBezTo>
                <a:cubicBezTo>
                  <a:pt x="1107" y="644"/>
                  <a:pt x="1315" y="287"/>
                  <a:pt x="1025" y="284"/>
                </a:cubicBezTo>
                <a:cubicBezTo>
                  <a:pt x="736" y="281"/>
                  <a:pt x="744" y="477"/>
                  <a:pt x="545" y="260"/>
                </a:cubicBezTo>
                <a:cubicBezTo>
                  <a:pt x="378" y="77"/>
                  <a:pt x="342" y="0"/>
                  <a:pt x="224" y="2"/>
                </a:cubicBezTo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24" name="Freeform 88">
            <a:extLst>
              <a:ext uri="{FF2B5EF4-FFF2-40B4-BE49-F238E27FC236}">
                <a16:creationId xmlns:a16="http://schemas.microsoft.com/office/drawing/2014/main" id="{B16F890B-EA4A-8544-A817-4850C0D1A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4032" y="5212832"/>
            <a:ext cx="686618" cy="725082"/>
          </a:xfrm>
          <a:custGeom>
            <a:avLst/>
            <a:gdLst>
              <a:gd name="T0" fmla="*/ 719423 w 1102"/>
              <a:gd name="T1" fmla="*/ 753879 h 1166"/>
              <a:gd name="T2" fmla="*/ 719423 w 1102"/>
              <a:gd name="T3" fmla="*/ 753879 h 1166"/>
              <a:gd name="T4" fmla="*/ 484189 w 1102"/>
              <a:gd name="T5" fmla="*/ 588234 h 1166"/>
              <a:gd name="T6" fmla="*/ 484189 w 1102"/>
              <a:gd name="T7" fmla="*/ 588234 h 1166"/>
              <a:gd name="T8" fmla="*/ 451518 w 1102"/>
              <a:gd name="T9" fmla="*/ 380852 h 1166"/>
              <a:gd name="T10" fmla="*/ 451518 w 1102"/>
              <a:gd name="T11" fmla="*/ 380852 h 1166"/>
              <a:gd name="T12" fmla="*/ 451518 w 1102"/>
              <a:gd name="T13" fmla="*/ 180644 h 1166"/>
              <a:gd name="T14" fmla="*/ 445637 w 1102"/>
              <a:gd name="T15" fmla="*/ 183905 h 1166"/>
              <a:gd name="T16" fmla="*/ 445637 w 1102"/>
              <a:gd name="T17" fmla="*/ 183905 h 1166"/>
              <a:gd name="T18" fmla="*/ 445637 w 1102"/>
              <a:gd name="T19" fmla="*/ 376939 h 1166"/>
              <a:gd name="T20" fmla="*/ 445637 w 1102"/>
              <a:gd name="T21" fmla="*/ 376939 h 1166"/>
              <a:gd name="T22" fmla="*/ 456092 w 1102"/>
              <a:gd name="T23" fmla="*/ 564105 h 1166"/>
              <a:gd name="T24" fmla="*/ 456092 w 1102"/>
              <a:gd name="T25" fmla="*/ 564105 h 1166"/>
              <a:gd name="T26" fmla="*/ 29404 w 1102"/>
              <a:gd name="T27" fmla="*/ 0 h 1166"/>
              <a:gd name="T28" fmla="*/ 23523 w 1102"/>
              <a:gd name="T29" fmla="*/ 2609 h 1166"/>
              <a:gd name="T30" fmla="*/ 23523 w 1102"/>
              <a:gd name="T31" fmla="*/ 2609 h 1166"/>
              <a:gd name="T32" fmla="*/ 309724 w 1102"/>
              <a:gd name="T33" fmla="*/ 427154 h 1166"/>
              <a:gd name="T34" fmla="*/ 309724 w 1102"/>
              <a:gd name="T35" fmla="*/ 427154 h 1166"/>
              <a:gd name="T36" fmla="*/ 135913 w 1102"/>
              <a:gd name="T37" fmla="*/ 406286 h 1166"/>
              <a:gd name="T38" fmla="*/ 135913 w 1102"/>
              <a:gd name="T39" fmla="*/ 406286 h 1166"/>
              <a:gd name="T40" fmla="*/ 3267 w 1102"/>
              <a:gd name="T41" fmla="*/ 376287 h 1166"/>
              <a:gd name="T42" fmla="*/ 0 w 1102"/>
              <a:gd name="T43" fmla="*/ 381504 h 1166"/>
              <a:gd name="T44" fmla="*/ 0 w 1102"/>
              <a:gd name="T45" fmla="*/ 381504 h 1166"/>
              <a:gd name="T46" fmla="*/ 137873 w 1102"/>
              <a:gd name="T47" fmla="*/ 412155 h 1166"/>
              <a:gd name="T48" fmla="*/ 137873 w 1102"/>
              <a:gd name="T49" fmla="*/ 412155 h 1166"/>
              <a:gd name="T50" fmla="*/ 321486 w 1102"/>
              <a:gd name="T51" fmla="*/ 440849 h 1166"/>
              <a:gd name="T52" fmla="*/ 322139 w 1102"/>
              <a:gd name="T53" fmla="*/ 440197 h 1166"/>
              <a:gd name="T54" fmla="*/ 322139 w 1102"/>
              <a:gd name="T55" fmla="*/ 440197 h 1166"/>
              <a:gd name="T56" fmla="*/ 480268 w 1102"/>
              <a:gd name="T57" fmla="*/ 593451 h 1166"/>
              <a:gd name="T58" fmla="*/ 480268 w 1102"/>
              <a:gd name="T59" fmla="*/ 593451 h 1166"/>
              <a:gd name="T60" fmla="*/ 482882 w 1102"/>
              <a:gd name="T61" fmla="*/ 595408 h 1166"/>
              <a:gd name="T62" fmla="*/ 482882 w 1102"/>
              <a:gd name="T63" fmla="*/ 595408 h 1166"/>
              <a:gd name="T64" fmla="*/ 482882 w 1102"/>
              <a:gd name="T65" fmla="*/ 595408 h 1166"/>
              <a:gd name="T66" fmla="*/ 716155 w 1102"/>
              <a:gd name="T67" fmla="*/ 759748 h 1166"/>
              <a:gd name="T68" fmla="*/ 719423 w 1102"/>
              <a:gd name="T69" fmla="*/ 753879 h 116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102" h="1166">
                <a:moveTo>
                  <a:pt x="1101" y="1156"/>
                </a:moveTo>
                <a:lnTo>
                  <a:pt x="1101" y="1156"/>
                </a:lnTo>
                <a:cubicBezTo>
                  <a:pt x="967" y="1080"/>
                  <a:pt x="847" y="993"/>
                  <a:pt x="741" y="902"/>
                </a:cubicBezTo>
                <a:cubicBezTo>
                  <a:pt x="718" y="879"/>
                  <a:pt x="590" y="737"/>
                  <a:pt x="691" y="584"/>
                </a:cubicBezTo>
                <a:cubicBezTo>
                  <a:pt x="783" y="443"/>
                  <a:pt x="691" y="278"/>
                  <a:pt x="691" y="277"/>
                </a:cubicBezTo>
                <a:lnTo>
                  <a:pt x="682" y="282"/>
                </a:lnTo>
                <a:cubicBezTo>
                  <a:pt x="683" y="283"/>
                  <a:pt x="772" y="443"/>
                  <a:pt x="682" y="578"/>
                </a:cubicBezTo>
                <a:cubicBezTo>
                  <a:pt x="606" y="695"/>
                  <a:pt x="656" y="805"/>
                  <a:pt x="698" y="865"/>
                </a:cubicBezTo>
                <a:cubicBezTo>
                  <a:pt x="247" y="465"/>
                  <a:pt x="48" y="6"/>
                  <a:pt x="45" y="0"/>
                </a:cubicBezTo>
                <a:lnTo>
                  <a:pt x="36" y="4"/>
                </a:lnTo>
                <a:cubicBezTo>
                  <a:pt x="39" y="8"/>
                  <a:pt x="174" y="321"/>
                  <a:pt x="474" y="655"/>
                </a:cubicBezTo>
                <a:cubicBezTo>
                  <a:pt x="428" y="632"/>
                  <a:pt x="319" y="587"/>
                  <a:pt x="208" y="623"/>
                </a:cubicBezTo>
                <a:cubicBezTo>
                  <a:pt x="118" y="652"/>
                  <a:pt x="6" y="578"/>
                  <a:pt x="5" y="577"/>
                </a:cubicBezTo>
                <a:lnTo>
                  <a:pt x="0" y="585"/>
                </a:lnTo>
                <a:cubicBezTo>
                  <a:pt x="5" y="588"/>
                  <a:pt x="116" y="663"/>
                  <a:pt x="211" y="632"/>
                </a:cubicBezTo>
                <a:cubicBezTo>
                  <a:pt x="353" y="587"/>
                  <a:pt x="491" y="675"/>
                  <a:pt x="492" y="676"/>
                </a:cubicBezTo>
                <a:lnTo>
                  <a:pt x="493" y="675"/>
                </a:lnTo>
                <a:cubicBezTo>
                  <a:pt x="564" y="754"/>
                  <a:pt x="645" y="833"/>
                  <a:pt x="735" y="910"/>
                </a:cubicBezTo>
                <a:cubicBezTo>
                  <a:pt x="737" y="912"/>
                  <a:pt x="738" y="913"/>
                  <a:pt x="739" y="913"/>
                </a:cubicBezTo>
                <a:cubicBezTo>
                  <a:pt x="844" y="1003"/>
                  <a:pt x="963" y="1088"/>
                  <a:pt x="1096" y="1165"/>
                </a:cubicBezTo>
                <a:lnTo>
                  <a:pt x="1101" y="1156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25" name="Freeform 89">
            <a:extLst>
              <a:ext uri="{FF2B5EF4-FFF2-40B4-BE49-F238E27FC236}">
                <a16:creationId xmlns:a16="http://schemas.microsoft.com/office/drawing/2014/main" id="{80E9A8BE-F4D3-5441-AAB6-85F5A00C4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5368" y="5031563"/>
            <a:ext cx="1180981" cy="873394"/>
          </a:xfrm>
          <a:custGeom>
            <a:avLst/>
            <a:gdLst>
              <a:gd name="T0" fmla="*/ 1113241 w 1898"/>
              <a:gd name="T1" fmla="*/ 401417 h 1401"/>
              <a:gd name="T2" fmla="*/ 1113241 w 1898"/>
              <a:gd name="T3" fmla="*/ 401417 h 1401"/>
              <a:gd name="T4" fmla="*/ 0 w 1898"/>
              <a:gd name="T5" fmla="*/ 73223 h 1401"/>
              <a:gd name="T6" fmla="*/ 0 w 1898"/>
              <a:gd name="T7" fmla="*/ 73223 h 1401"/>
              <a:gd name="T8" fmla="*/ 350417 w 1898"/>
              <a:gd name="T9" fmla="*/ 492945 h 1401"/>
              <a:gd name="T10" fmla="*/ 350417 w 1898"/>
              <a:gd name="T11" fmla="*/ 492945 h 1401"/>
              <a:gd name="T12" fmla="*/ 1072131 w 1898"/>
              <a:gd name="T13" fmla="*/ 755108 h 1401"/>
              <a:gd name="T14" fmla="*/ 1072131 w 1898"/>
              <a:gd name="T15" fmla="*/ 755108 h 1401"/>
              <a:gd name="T16" fmla="*/ 1113241 w 1898"/>
              <a:gd name="T17" fmla="*/ 401417 h 140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898" h="1401">
                <a:moveTo>
                  <a:pt x="1706" y="614"/>
                </a:moveTo>
                <a:lnTo>
                  <a:pt x="1706" y="614"/>
                </a:lnTo>
                <a:cubicBezTo>
                  <a:pt x="1585" y="428"/>
                  <a:pt x="1182" y="0"/>
                  <a:pt x="0" y="112"/>
                </a:cubicBezTo>
                <a:cubicBezTo>
                  <a:pt x="0" y="112"/>
                  <a:pt x="285" y="270"/>
                  <a:pt x="537" y="754"/>
                </a:cubicBezTo>
                <a:cubicBezTo>
                  <a:pt x="785" y="1228"/>
                  <a:pt x="1385" y="1400"/>
                  <a:pt x="1643" y="1155"/>
                </a:cubicBezTo>
                <a:cubicBezTo>
                  <a:pt x="1897" y="914"/>
                  <a:pt x="1744" y="675"/>
                  <a:pt x="1706" y="614"/>
                </a:cubicBezTo>
              </a:path>
            </a:pathLst>
          </a:custGeom>
          <a:solidFill>
            <a:srgbClr val="A1DF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26" name="Freeform 90">
            <a:extLst>
              <a:ext uri="{FF2B5EF4-FFF2-40B4-BE49-F238E27FC236}">
                <a16:creationId xmlns:a16="http://schemas.microsoft.com/office/drawing/2014/main" id="{BE78DCBD-56DE-E248-BDA9-A5ED1E5CA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945" y="5111210"/>
            <a:ext cx="854151" cy="538318"/>
          </a:xfrm>
          <a:custGeom>
            <a:avLst/>
            <a:gdLst>
              <a:gd name="T0" fmla="*/ 895121 w 1373"/>
              <a:gd name="T1" fmla="*/ 461302 h 864"/>
              <a:gd name="T2" fmla="*/ 893816 w 1373"/>
              <a:gd name="T3" fmla="*/ 454768 h 864"/>
              <a:gd name="T4" fmla="*/ 893816 w 1373"/>
              <a:gd name="T5" fmla="*/ 454768 h 864"/>
              <a:gd name="T6" fmla="*/ 476267 w 1373"/>
              <a:gd name="T7" fmla="*/ 377013 h 864"/>
              <a:gd name="T8" fmla="*/ 476267 w 1373"/>
              <a:gd name="T9" fmla="*/ 377013 h 864"/>
              <a:gd name="T10" fmla="*/ 469743 w 1373"/>
              <a:gd name="T11" fmla="*/ 114345 h 864"/>
              <a:gd name="T12" fmla="*/ 463871 w 1373"/>
              <a:gd name="T13" fmla="*/ 111078 h 864"/>
              <a:gd name="T14" fmla="*/ 463871 w 1373"/>
              <a:gd name="T15" fmla="*/ 111078 h 864"/>
              <a:gd name="T16" fmla="*/ 439079 w 1373"/>
              <a:gd name="T17" fmla="*/ 188833 h 864"/>
              <a:gd name="T18" fmla="*/ 439079 w 1373"/>
              <a:gd name="T19" fmla="*/ 188833 h 864"/>
              <a:gd name="T20" fmla="*/ 466480 w 1373"/>
              <a:gd name="T21" fmla="*/ 369825 h 864"/>
              <a:gd name="T22" fmla="*/ 466480 w 1373"/>
              <a:gd name="T23" fmla="*/ 369825 h 864"/>
              <a:gd name="T24" fmla="*/ 366008 w 1373"/>
              <a:gd name="T25" fmla="*/ 257440 h 864"/>
              <a:gd name="T26" fmla="*/ 366008 w 1373"/>
              <a:gd name="T27" fmla="*/ 257440 h 864"/>
              <a:gd name="T28" fmla="*/ 180068 w 1373"/>
              <a:gd name="T29" fmla="*/ 75795 h 864"/>
              <a:gd name="T30" fmla="*/ 180068 w 1373"/>
              <a:gd name="T31" fmla="*/ 75795 h 864"/>
              <a:gd name="T32" fmla="*/ 171587 w 1373"/>
              <a:gd name="T33" fmla="*/ 3267 h 864"/>
              <a:gd name="T34" fmla="*/ 166367 w 1373"/>
              <a:gd name="T35" fmla="*/ 0 h 864"/>
              <a:gd name="T36" fmla="*/ 166367 w 1373"/>
              <a:gd name="T37" fmla="*/ 0 h 864"/>
              <a:gd name="T38" fmla="*/ 170282 w 1373"/>
              <a:gd name="T39" fmla="*/ 70567 h 864"/>
              <a:gd name="T40" fmla="*/ 170282 w 1373"/>
              <a:gd name="T41" fmla="*/ 70567 h 864"/>
              <a:gd name="T42" fmla="*/ 652 w 1373"/>
              <a:gd name="T43" fmla="*/ 11761 h 864"/>
              <a:gd name="T44" fmla="*/ 0 w 1373"/>
              <a:gd name="T45" fmla="*/ 18295 h 864"/>
              <a:gd name="T46" fmla="*/ 0 w 1373"/>
              <a:gd name="T47" fmla="*/ 18295 h 864"/>
              <a:gd name="T48" fmla="*/ 302723 w 1373"/>
              <a:gd name="T49" fmla="*/ 179032 h 864"/>
              <a:gd name="T50" fmla="*/ 302723 w 1373"/>
              <a:gd name="T51" fmla="*/ 179032 h 864"/>
              <a:gd name="T52" fmla="*/ 160495 w 1373"/>
              <a:gd name="T53" fmla="*/ 202555 h 864"/>
              <a:gd name="T54" fmla="*/ 165715 w 1373"/>
              <a:gd name="T55" fmla="*/ 205822 h 864"/>
              <a:gd name="T56" fmla="*/ 165715 w 1373"/>
              <a:gd name="T57" fmla="*/ 205822 h 864"/>
              <a:gd name="T58" fmla="*/ 195726 w 1373"/>
              <a:gd name="T59" fmla="*/ 186219 h 864"/>
              <a:gd name="T60" fmla="*/ 195726 w 1373"/>
              <a:gd name="T61" fmla="*/ 186219 h 864"/>
              <a:gd name="T62" fmla="*/ 309900 w 1373"/>
              <a:gd name="T63" fmla="*/ 187526 h 864"/>
              <a:gd name="T64" fmla="*/ 309900 w 1373"/>
              <a:gd name="T65" fmla="*/ 187526 h 864"/>
              <a:gd name="T66" fmla="*/ 360136 w 1373"/>
              <a:gd name="T67" fmla="*/ 260054 h 864"/>
              <a:gd name="T68" fmla="*/ 360136 w 1373"/>
              <a:gd name="T69" fmla="*/ 260054 h 864"/>
              <a:gd name="T70" fmla="*/ 471047 w 1373"/>
              <a:gd name="T71" fmla="*/ 381587 h 864"/>
              <a:gd name="T72" fmla="*/ 471047 w 1373"/>
              <a:gd name="T73" fmla="*/ 381587 h 864"/>
              <a:gd name="T74" fmla="*/ 471047 w 1373"/>
              <a:gd name="T75" fmla="*/ 381587 h 864"/>
              <a:gd name="T76" fmla="*/ 471047 w 1373"/>
              <a:gd name="T77" fmla="*/ 381587 h 864"/>
              <a:gd name="T78" fmla="*/ 471047 w 1373"/>
              <a:gd name="T79" fmla="*/ 381587 h 864"/>
              <a:gd name="T80" fmla="*/ 580654 w 1373"/>
              <a:gd name="T81" fmla="*/ 433859 h 864"/>
              <a:gd name="T82" fmla="*/ 580654 w 1373"/>
              <a:gd name="T83" fmla="*/ 433859 h 864"/>
              <a:gd name="T84" fmla="*/ 397976 w 1373"/>
              <a:gd name="T85" fmla="*/ 559965 h 864"/>
              <a:gd name="T86" fmla="*/ 403196 w 1373"/>
              <a:gd name="T87" fmla="*/ 563886 h 864"/>
              <a:gd name="T88" fmla="*/ 403196 w 1373"/>
              <a:gd name="T89" fmla="*/ 563886 h 864"/>
              <a:gd name="T90" fmla="*/ 611970 w 1373"/>
              <a:gd name="T91" fmla="*/ 443660 h 864"/>
              <a:gd name="T92" fmla="*/ 611970 w 1373"/>
              <a:gd name="T93" fmla="*/ 443006 h 864"/>
              <a:gd name="T94" fmla="*/ 611970 w 1373"/>
              <a:gd name="T95" fmla="*/ 443006 h 864"/>
              <a:gd name="T96" fmla="*/ 802477 w 1373"/>
              <a:gd name="T97" fmla="*/ 466529 h 864"/>
              <a:gd name="T98" fmla="*/ 802477 w 1373"/>
              <a:gd name="T99" fmla="*/ 466529 h 864"/>
              <a:gd name="T100" fmla="*/ 895121 w 1373"/>
              <a:gd name="T101" fmla="*/ 461302 h 864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1373" h="864">
                <a:moveTo>
                  <a:pt x="1372" y="706"/>
                </a:moveTo>
                <a:lnTo>
                  <a:pt x="1370" y="696"/>
                </a:lnTo>
                <a:cubicBezTo>
                  <a:pt x="1365" y="697"/>
                  <a:pt x="990" y="750"/>
                  <a:pt x="730" y="577"/>
                </a:cubicBezTo>
                <a:cubicBezTo>
                  <a:pt x="620" y="350"/>
                  <a:pt x="718" y="177"/>
                  <a:pt x="720" y="175"/>
                </a:cubicBezTo>
                <a:lnTo>
                  <a:pt x="711" y="170"/>
                </a:lnTo>
                <a:cubicBezTo>
                  <a:pt x="710" y="172"/>
                  <a:pt x="685" y="216"/>
                  <a:pt x="673" y="289"/>
                </a:cubicBezTo>
                <a:cubicBezTo>
                  <a:pt x="663" y="353"/>
                  <a:pt x="663" y="452"/>
                  <a:pt x="715" y="566"/>
                </a:cubicBezTo>
                <a:cubicBezTo>
                  <a:pt x="654" y="524"/>
                  <a:pt x="600" y="467"/>
                  <a:pt x="561" y="394"/>
                </a:cubicBezTo>
                <a:cubicBezTo>
                  <a:pt x="488" y="260"/>
                  <a:pt x="379" y="173"/>
                  <a:pt x="276" y="116"/>
                </a:cubicBezTo>
                <a:cubicBezTo>
                  <a:pt x="239" y="48"/>
                  <a:pt x="263" y="5"/>
                  <a:pt x="263" y="5"/>
                </a:cubicBezTo>
                <a:lnTo>
                  <a:pt x="255" y="0"/>
                </a:lnTo>
                <a:cubicBezTo>
                  <a:pt x="254" y="1"/>
                  <a:pt x="230" y="42"/>
                  <a:pt x="261" y="108"/>
                </a:cubicBezTo>
                <a:cubicBezTo>
                  <a:pt x="124" y="36"/>
                  <a:pt x="4" y="18"/>
                  <a:pt x="1" y="18"/>
                </a:cubicBezTo>
                <a:lnTo>
                  <a:pt x="0" y="28"/>
                </a:lnTo>
                <a:cubicBezTo>
                  <a:pt x="3" y="28"/>
                  <a:pt x="277" y="68"/>
                  <a:pt x="464" y="274"/>
                </a:cubicBezTo>
                <a:cubicBezTo>
                  <a:pt x="299" y="238"/>
                  <a:pt x="249" y="306"/>
                  <a:pt x="246" y="310"/>
                </a:cubicBezTo>
                <a:lnTo>
                  <a:pt x="254" y="315"/>
                </a:lnTo>
                <a:cubicBezTo>
                  <a:pt x="254" y="315"/>
                  <a:pt x="267" y="297"/>
                  <a:pt x="300" y="285"/>
                </a:cubicBezTo>
                <a:cubicBezTo>
                  <a:pt x="331" y="274"/>
                  <a:pt x="387" y="265"/>
                  <a:pt x="475" y="287"/>
                </a:cubicBezTo>
                <a:cubicBezTo>
                  <a:pt x="503" y="320"/>
                  <a:pt x="530" y="357"/>
                  <a:pt x="552" y="398"/>
                </a:cubicBezTo>
                <a:cubicBezTo>
                  <a:pt x="595" y="478"/>
                  <a:pt x="655" y="538"/>
                  <a:pt x="722" y="584"/>
                </a:cubicBezTo>
                <a:cubicBezTo>
                  <a:pt x="775" y="619"/>
                  <a:pt x="832" y="645"/>
                  <a:pt x="890" y="664"/>
                </a:cubicBezTo>
                <a:cubicBezTo>
                  <a:pt x="735" y="666"/>
                  <a:pt x="611" y="856"/>
                  <a:pt x="610" y="857"/>
                </a:cubicBezTo>
                <a:lnTo>
                  <a:pt x="618" y="863"/>
                </a:lnTo>
                <a:cubicBezTo>
                  <a:pt x="619" y="861"/>
                  <a:pt x="767" y="635"/>
                  <a:pt x="938" y="679"/>
                </a:cubicBezTo>
                <a:lnTo>
                  <a:pt x="938" y="678"/>
                </a:lnTo>
                <a:cubicBezTo>
                  <a:pt x="1045" y="707"/>
                  <a:pt x="1150" y="714"/>
                  <a:pt x="1230" y="714"/>
                </a:cubicBezTo>
                <a:cubicBezTo>
                  <a:pt x="1313" y="714"/>
                  <a:pt x="1370" y="706"/>
                  <a:pt x="1372" y="706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27" name="Freeform 91">
            <a:extLst>
              <a:ext uri="{FF2B5EF4-FFF2-40B4-BE49-F238E27FC236}">
                <a16:creationId xmlns:a16="http://schemas.microsoft.com/office/drawing/2014/main" id="{F4B61122-5A99-814C-AE45-D01F31687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4312" y="2672299"/>
            <a:ext cx="3235339" cy="3235404"/>
          </a:xfrm>
          <a:custGeom>
            <a:avLst/>
            <a:gdLst>
              <a:gd name="T0" fmla="*/ 3392343 w 5195"/>
              <a:gd name="T1" fmla="*/ 1696171 h 5195"/>
              <a:gd name="T2" fmla="*/ 3392343 w 5195"/>
              <a:gd name="T3" fmla="*/ 1696171 h 5195"/>
              <a:gd name="T4" fmla="*/ 1696171 w 5195"/>
              <a:gd name="T5" fmla="*/ 3392343 h 5195"/>
              <a:gd name="T6" fmla="*/ 1696171 w 5195"/>
              <a:gd name="T7" fmla="*/ 3392343 h 5195"/>
              <a:gd name="T8" fmla="*/ 0 w 5195"/>
              <a:gd name="T9" fmla="*/ 1696171 h 5195"/>
              <a:gd name="T10" fmla="*/ 0 w 5195"/>
              <a:gd name="T11" fmla="*/ 1696171 h 5195"/>
              <a:gd name="T12" fmla="*/ 1696171 w 5195"/>
              <a:gd name="T13" fmla="*/ 0 h 5195"/>
              <a:gd name="T14" fmla="*/ 1696171 w 5195"/>
              <a:gd name="T15" fmla="*/ 0 h 5195"/>
              <a:gd name="T16" fmla="*/ 3392343 w 5195"/>
              <a:gd name="T17" fmla="*/ 1696171 h 51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195" h="5195">
                <a:moveTo>
                  <a:pt x="5194" y="2597"/>
                </a:moveTo>
                <a:lnTo>
                  <a:pt x="5194" y="2597"/>
                </a:lnTo>
                <a:cubicBezTo>
                  <a:pt x="5194" y="4031"/>
                  <a:pt x="4031" y="5194"/>
                  <a:pt x="2597" y="5194"/>
                </a:cubicBezTo>
                <a:cubicBezTo>
                  <a:pt x="1162" y="5194"/>
                  <a:pt x="0" y="4031"/>
                  <a:pt x="0" y="2597"/>
                </a:cubicBezTo>
                <a:cubicBezTo>
                  <a:pt x="0" y="1163"/>
                  <a:pt x="1162" y="0"/>
                  <a:pt x="2597" y="0"/>
                </a:cubicBezTo>
                <a:cubicBezTo>
                  <a:pt x="4031" y="0"/>
                  <a:pt x="5194" y="1163"/>
                  <a:pt x="5194" y="2597"/>
                </a:cubicBezTo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28" name="Freeform 92">
            <a:extLst>
              <a:ext uri="{FF2B5EF4-FFF2-40B4-BE49-F238E27FC236}">
                <a16:creationId xmlns:a16="http://schemas.microsoft.com/office/drawing/2014/main" id="{AFBD3177-E9A8-EF4A-BBEF-E3F84422A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0719" y="2941458"/>
            <a:ext cx="2697032" cy="2697086"/>
          </a:xfrm>
          <a:custGeom>
            <a:avLst/>
            <a:gdLst>
              <a:gd name="T0" fmla="*/ 2827804 w 4332"/>
              <a:gd name="T1" fmla="*/ 1413902 h 4331"/>
              <a:gd name="T2" fmla="*/ 2827804 w 4332"/>
              <a:gd name="T3" fmla="*/ 1413902 h 4331"/>
              <a:gd name="T4" fmla="*/ 1414229 w 4332"/>
              <a:gd name="T5" fmla="*/ 2827804 h 4331"/>
              <a:gd name="T6" fmla="*/ 1414229 w 4332"/>
              <a:gd name="T7" fmla="*/ 2827804 h 4331"/>
              <a:gd name="T8" fmla="*/ 0 w 4332"/>
              <a:gd name="T9" fmla="*/ 1413902 h 4331"/>
              <a:gd name="T10" fmla="*/ 0 w 4332"/>
              <a:gd name="T11" fmla="*/ 1413902 h 4331"/>
              <a:gd name="T12" fmla="*/ 1414229 w 4332"/>
              <a:gd name="T13" fmla="*/ 0 h 4331"/>
              <a:gd name="T14" fmla="*/ 1414229 w 4332"/>
              <a:gd name="T15" fmla="*/ 0 h 4331"/>
              <a:gd name="T16" fmla="*/ 2827804 w 4332"/>
              <a:gd name="T17" fmla="*/ 1413902 h 433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332" h="4331">
                <a:moveTo>
                  <a:pt x="4331" y="2165"/>
                </a:moveTo>
                <a:lnTo>
                  <a:pt x="4331" y="2165"/>
                </a:lnTo>
                <a:cubicBezTo>
                  <a:pt x="4331" y="3360"/>
                  <a:pt x="3361" y="4330"/>
                  <a:pt x="2166" y="4330"/>
                </a:cubicBezTo>
                <a:cubicBezTo>
                  <a:pt x="969" y="4330"/>
                  <a:pt x="0" y="3360"/>
                  <a:pt x="0" y="2165"/>
                </a:cubicBezTo>
                <a:cubicBezTo>
                  <a:pt x="0" y="968"/>
                  <a:pt x="969" y="0"/>
                  <a:pt x="2166" y="0"/>
                </a:cubicBezTo>
                <a:cubicBezTo>
                  <a:pt x="3361" y="0"/>
                  <a:pt x="4331" y="968"/>
                  <a:pt x="4331" y="2165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29" name="Freeform 93">
            <a:extLst>
              <a:ext uri="{FF2B5EF4-FFF2-40B4-BE49-F238E27FC236}">
                <a16:creationId xmlns:a16="http://schemas.microsoft.com/office/drawing/2014/main" id="{D44D11F5-891C-B64C-8612-122249F1F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305" y="3218857"/>
            <a:ext cx="777250" cy="1098609"/>
          </a:xfrm>
          <a:custGeom>
            <a:avLst/>
            <a:gdLst>
              <a:gd name="T0" fmla="*/ 17621 w 1249"/>
              <a:gd name="T1" fmla="*/ 1151468 h 1764"/>
              <a:gd name="T2" fmla="*/ 0 w 1249"/>
              <a:gd name="T3" fmla="*/ 1151468 h 1764"/>
              <a:gd name="T4" fmla="*/ 17621 w 1249"/>
              <a:gd name="T5" fmla="*/ 0 h 1764"/>
              <a:gd name="T6" fmla="*/ 49599 w 1249"/>
              <a:gd name="T7" fmla="*/ 0 h 1764"/>
              <a:gd name="T8" fmla="*/ 49599 w 1249"/>
              <a:gd name="T9" fmla="*/ 1092033 h 1764"/>
              <a:gd name="T10" fmla="*/ 796852 w 1249"/>
              <a:gd name="T11" fmla="*/ 585204 h 1764"/>
              <a:gd name="T12" fmla="*/ 814472 w 1249"/>
              <a:gd name="T13" fmla="*/ 611330 h 1764"/>
              <a:gd name="T14" fmla="*/ 17621 w 1249"/>
              <a:gd name="T15" fmla="*/ 1151468 h 176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249" h="1764">
                <a:moveTo>
                  <a:pt x="27" y="1763"/>
                </a:moveTo>
                <a:lnTo>
                  <a:pt x="0" y="1763"/>
                </a:lnTo>
                <a:lnTo>
                  <a:pt x="27" y="0"/>
                </a:lnTo>
                <a:lnTo>
                  <a:pt x="76" y="0"/>
                </a:lnTo>
                <a:lnTo>
                  <a:pt x="76" y="1672"/>
                </a:lnTo>
                <a:lnTo>
                  <a:pt x="1221" y="896"/>
                </a:lnTo>
                <a:lnTo>
                  <a:pt x="1248" y="936"/>
                </a:lnTo>
                <a:lnTo>
                  <a:pt x="27" y="1763"/>
                </a:lnTo>
              </a:path>
            </a:pathLst>
          </a:custGeom>
          <a:solidFill>
            <a:srgbClr val="C5C7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30" name="Freeform 94">
            <a:extLst>
              <a:ext uri="{FF2B5EF4-FFF2-40B4-BE49-F238E27FC236}">
                <a16:creationId xmlns:a16="http://schemas.microsoft.com/office/drawing/2014/main" id="{5A63A412-A684-594C-AD08-9A60CE2D9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306" y="3218857"/>
            <a:ext cx="760771" cy="1098609"/>
          </a:xfrm>
          <a:custGeom>
            <a:avLst/>
            <a:gdLst>
              <a:gd name="T0" fmla="*/ 0 w 1222"/>
              <a:gd name="T1" fmla="*/ 1151468 h 1764"/>
              <a:gd name="T2" fmla="*/ 0 w 1222"/>
              <a:gd name="T3" fmla="*/ 0 h 1764"/>
              <a:gd name="T4" fmla="*/ 31339 w 1222"/>
              <a:gd name="T5" fmla="*/ 0 h 1764"/>
              <a:gd name="T6" fmla="*/ 31339 w 1222"/>
              <a:gd name="T7" fmla="*/ 1092033 h 1764"/>
              <a:gd name="T8" fmla="*/ 778909 w 1222"/>
              <a:gd name="T9" fmla="*/ 585204 h 1764"/>
              <a:gd name="T10" fmla="*/ 797190 w 1222"/>
              <a:gd name="T11" fmla="*/ 611330 h 1764"/>
              <a:gd name="T12" fmla="*/ 0 w 1222"/>
              <a:gd name="T13" fmla="*/ 1151468 h 176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22" h="1764">
                <a:moveTo>
                  <a:pt x="0" y="1763"/>
                </a:moveTo>
                <a:lnTo>
                  <a:pt x="0" y="0"/>
                </a:lnTo>
                <a:lnTo>
                  <a:pt x="48" y="0"/>
                </a:lnTo>
                <a:lnTo>
                  <a:pt x="48" y="1672"/>
                </a:lnTo>
                <a:lnTo>
                  <a:pt x="1193" y="896"/>
                </a:lnTo>
                <a:lnTo>
                  <a:pt x="1221" y="936"/>
                </a:lnTo>
                <a:lnTo>
                  <a:pt x="0" y="1763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31" name="Freeform 95">
            <a:extLst>
              <a:ext uri="{FF2B5EF4-FFF2-40B4-BE49-F238E27FC236}">
                <a16:creationId xmlns:a16="http://schemas.microsoft.com/office/drawing/2014/main" id="{DC758A0D-0CBF-6246-A0EE-7B9396DC8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3377" y="5004097"/>
            <a:ext cx="1332039" cy="1439178"/>
          </a:xfrm>
          <a:custGeom>
            <a:avLst/>
            <a:gdLst>
              <a:gd name="T0" fmla="*/ 1379323 w 2140"/>
              <a:gd name="T1" fmla="*/ 133229 h 2311"/>
              <a:gd name="T2" fmla="*/ 1379323 w 2140"/>
              <a:gd name="T3" fmla="*/ 133229 h 2311"/>
              <a:gd name="T4" fmla="*/ 1110378 w 2140"/>
              <a:gd name="T5" fmla="*/ 71839 h 2311"/>
              <a:gd name="T6" fmla="*/ 1110378 w 2140"/>
              <a:gd name="T7" fmla="*/ 71839 h 2311"/>
              <a:gd name="T8" fmla="*/ 782683 w 2140"/>
              <a:gd name="T9" fmla="*/ 222702 h 2311"/>
              <a:gd name="T10" fmla="*/ 782683 w 2140"/>
              <a:gd name="T11" fmla="*/ 222702 h 2311"/>
              <a:gd name="T12" fmla="*/ 272862 w 2140"/>
              <a:gd name="T13" fmla="*/ 420586 h 2311"/>
              <a:gd name="T14" fmla="*/ 272862 w 2140"/>
              <a:gd name="T15" fmla="*/ 420586 h 2311"/>
              <a:gd name="T16" fmla="*/ 99222 w 2140"/>
              <a:gd name="T17" fmla="*/ 1078895 h 2311"/>
              <a:gd name="T18" fmla="*/ 99222 w 2140"/>
              <a:gd name="T19" fmla="*/ 1078895 h 2311"/>
              <a:gd name="T20" fmla="*/ 949141 w 2140"/>
              <a:gd name="T21" fmla="*/ 830723 h 2311"/>
              <a:gd name="T22" fmla="*/ 949141 w 2140"/>
              <a:gd name="T23" fmla="*/ 830723 h 2311"/>
              <a:gd name="T24" fmla="*/ 1233753 w 2140"/>
              <a:gd name="T25" fmla="*/ 429730 h 2311"/>
              <a:gd name="T26" fmla="*/ 1233753 w 2140"/>
              <a:gd name="T27" fmla="*/ 429730 h 2311"/>
              <a:gd name="T28" fmla="*/ 1379323 w 2140"/>
              <a:gd name="T29" fmla="*/ 133229 h 231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140" h="2311">
                <a:moveTo>
                  <a:pt x="2113" y="204"/>
                </a:moveTo>
                <a:lnTo>
                  <a:pt x="2113" y="204"/>
                </a:lnTo>
                <a:cubicBezTo>
                  <a:pt x="2075" y="93"/>
                  <a:pt x="1906" y="0"/>
                  <a:pt x="1701" y="110"/>
                </a:cubicBezTo>
                <a:cubicBezTo>
                  <a:pt x="1566" y="183"/>
                  <a:pt x="1468" y="295"/>
                  <a:pt x="1199" y="341"/>
                </a:cubicBezTo>
                <a:cubicBezTo>
                  <a:pt x="939" y="384"/>
                  <a:pt x="714" y="407"/>
                  <a:pt x="418" y="644"/>
                </a:cubicBezTo>
                <a:cubicBezTo>
                  <a:pt x="0" y="978"/>
                  <a:pt x="20" y="1401"/>
                  <a:pt x="152" y="1652"/>
                </a:cubicBezTo>
                <a:cubicBezTo>
                  <a:pt x="499" y="2310"/>
                  <a:pt x="1344" y="1671"/>
                  <a:pt x="1454" y="1272"/>
                </a:cubicBezTo>
                <a:cubicBezTo>
                  <a:pt x="1597" y="752"/>
                  <a:pt x="1653" y="813"/>
                  <a:pt x="1890" y="658"/>
                </a:cubicBezTo>
                <a:cubicBezTo>
                  <a:pt x="2135" y="497"/>
                  <a:pt x="2139" y="280"/>
                  <a:pt x="2113" y="204"/>
                </a:cubicBezTo>
              </a:path>
            </a:pathLst>
          </a:custGeom>
          <a:solidFill>
            <a:srgbClr val="A1DF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32" name="Freeform 96">
            <a:extLst>
              <a:ext uri="{FF2B5EF4-FFF2-40B4-BE49-F238E27FC236}">
                <a16:creationId xmlns:a16="http://schemas.microsoft.com/office/drawing/2014/main" id="{A1CF8C03-7539-0A42-9044-7ADDBB00A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8166" y="5182621"/>
            <a:ext cx="1038165" cy="777267"/>
          </a:xfrm>
          <a:custGeom>
            <a:avLst/>
            <a:gdLst>
              <a:gd name="T0" fmla="*/ 326103 w 1666"/>
              <a:gd name="T1" fmla="*/ 507494 h 1248"/>
              <a:gd name="T2" fmla="*/ 326103 w 1666"/>
              <a:gd name="T3" fmla="*/ 507494 h 1248"/>
              <a:gd name="T4" fmla="*/ 1088100 w 1666"/>
              <a:gd name="T5" fmla="*/ 6531 h 1248"/>
              <a:gd name="T6" fmla="*/ 1087447 w 1666"/>
              <a:gd name="T7" fmla="*/ 0 h 1248"/>
              <a:gd name="T8" fmla="*/ 1087447 w 1666"/>
              <a:gd name="T9" fmla="*/ 0 h 1248"/>
              <a:gd name="T10" fmla="*/ 463341 w 1666"/>
              <a:gd name="T11" fmla="*/ 380131 h 1248"/>
              <a:gd name="T12" fmla="*/ 463341 w 1666"/>
              <a:gd name="T13" fmla="*/ 380131 h 1248"/>
              <a:gd name="T14" fmla="*/ 509087 w 1666"/>
              <a:gd name="T15" fmla="*/ 111688 h 1248"/>
              <a:gd name="T16" fmla="*/ 503206 w 1666"/>
              <a:gd name="T17" fmla="*/ 113647 h 1248"/>
              <a:gd name="T18" fmla="*/ 503206 w 1666"/>
              <a:gd name="T19" fmla="*/ 113647 h 1248"/>
              <a:gd name="T20" fmla="*/ 506473 w 1666"/>
              <a:gd name="T21" fmla="*/ 195291 h 1248"/>
              <a:gd name="T22" fmla="*/ 506473 w 1666"/>
              <a:gd name="T23" fmla="*/ 195291 h 1248"/>
              <a:gd name="T24" fmla="*/ 451578 w 1666"/>
              <a:gd name="T25" fmla="*/ 389275 h 1248"/>
              <a:gd name="T26" fmla="*/ 452232 w 1666"/>
              <a:gd name="T27" fmla="*/ 389928 h 1248"/>
              <a:gd name="T28" fmla="*/ 452232 w 1666"/>
              <a:gd name="T29" fmla="*/ 389928 h 1248"/>
              <a:gd name="T30" fmla="*/ 309112 w 1666"/>
              <a:gd name="T31" fmla="*/ 514679 h 1248"/>
              <a:gd name="T32" fmla="*/ 309112 w 1666"/>
              <a:gd name="T33" fmla="*/ 514679 h 1248"/>
              <a:gd name="T34" fmla="*/ 308459 w 1666"/>
              <a:gd name="T35" fmla="*/ 514679 h 1248"/>
              <a:gd name="T36" fmla="*/ 308459 w 1666"/>
              <a:gd name="T37" fmla="*/ 514679 h 1248"/>
              <a:gd name="T38" fmla="*/ 308459 w 1666"/>
              <a:gd name="T39" fmla="*/ 514679 h 1248"/>
              <a:gd name="T40" fmla="*/ 0 w 1666"/>
              <a:gd name="T41" fmla="*/ 809901 h 1248"/>
              <a:gd name="T42" fmla="*/ 4575 w 1666"/>
              <a:gd name="T43" fmla="*/ 814473 h 1248"/>
              <a:gd name="T44" fmla="*/ 4575 w 1666"/>
              <a:gd name="T45" fmla="*/ 814473 h 1248"/>
              <a:gd name="T46" fmla="*/ 312380 w 1666"/>
              <a:gd name="T47" fmla="*/ 519904 h 1248"/>
              <a:gd name="T48" fmla="*/ 312380 w 1666"/>
              <a:gd name="T49" fmla="*/ 519904 h 1248"/>
              <a:gd name="T50" fmla="*/ 652207 w 1666"/>
              <a:gd name="T51" fmla="*/ 549949 h 1248"/>
              <a:gd name="T52" fmla="*/ 656781 w 1666"/>
              <a:gd name="T53" fmla="*/ 546030 h 1248"/>
              <a:gd name="T54" fmla="*/ 656781 w 1666"/>
              <a:gd name="T55" fmla="*/ 546030 h 1248"/>
              <a:gd name="T56" fmla="*/ 326103 w 1666"/>
              <a:gd name="T57" fmla="*/ 507494 h 124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666" h="1248">
                <a:moveTo>
                  <a:pt x="499" y="777"/>
                </a:moveTo>
                <a:lnTo>
                  <a:pt x="499" y="777"/>
                </a:lnTo>
                <a:cubicBezTo>
                  <a:pt x="865" y="450"/>
                  <a:pt x="1354" y="61"/>
                  <a:pt x="1665" y="10"/>
                </a:cubicBezTo>
                <a:lnTo>
                  <a:pt x="1664" y="0"/>
                </a:lnTo>
                <a:cubicBezTo>
                  <a:pt x="1409" y="42"/>
                  <a:pt x="1037" y="308"/>
                  <a:pt x="709" y="582"/>
                </a:cubicBezTo>
                <a:cubicBezTo>
                  <a:pt x="816" y="361"/>
                  <a:pt x="780" y="174"/>
                  <a:pt x="779" y="171"/>
                </a:cubicBezTo>
                <a:lnTo>
                  <a:pt x="770" y="174"/>
                </a:lnTo>
                <a:cubicBezTo>
                  <a:pt x="770" y="174"/>
                  <a:pt x="779" y="223"/>
                  <a:pt x="775" y="299"/>
                </a:cubicBezTo>
                <a:cubicBezTo>
                  <a:pt x="770" y="370"/>
                  <a:pt x="753" y="478"/>
                  <a:pt x="691" y="596"/>
                </a:cubicBezTo>
                <a:lnTo>
                  <a:pt x="692" y="597"/>
                </a:lnTo>
                <a:cubicBezTo>
                  <a:pt x="616" y="661"/>
                  <a:pt x="542" y="725"/>
                  <a:pt x="473" y="788"/>
                </a:cubicBezTo>
                <a:lnTo>
                  <a:pt x="472" y="788"/>
                </a:lnTo>
                <a:cubicBezTo>
                  <a:pt x="203" y="1031"/>
                  <a:pt x="5" y="1235"/>
                  <a:pt x="0" y="1240"/>
                </a:cubicBezTo>
                <a:lnTo>
                  <a:pt x="7" y="1247"/>
                </a:lnTo>
                <a:cubicBezTo>
                  <a:pt x="12" y="1242"/>
                  <a:pt x="209" y="1038"/>
                  <a:pt x="478" y="796"/>
                </a:cubicBezTo>
                <a:cubicBezTo>
                  <a:pt x="501" y="786"/>
                  <a:pt x="801" y="662"/>
                  <a:pt x="998" y="842"/>
                </a:cubicBezTo>
                <a:lnTo>
                  <a:pt x="1005" y="836"/>
                </a:lnTo>
                <a:cubicBezTo>
                  <a:pt x="830" y="675"/>
                  <a:pt x="579" y="748"/>
                  <a:pt x="499" y="777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33" name="Freeform 97">
            <a:extLst>
              <a:ext uri="{FF2B5EF4-FFF2-40B4-BE49-F238E27FC236}">
                <a16:creationId xmlns:a16="http://schemas.microsoft.com/office/drawing/2014/main" id="{B7DBE003-F402-4941-B86E-255681A08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4436" y="5635798"/>
            <a:ext cx="1889570" cy="1115089"/>
          </a:xfrm>
          <a:custGeom>
            <a:avLst/>
            <a:gdLst>
              <a:gd name="T0" fmla="*/ 128017 w 3034"/>
              <a:gd name="T1" fmla="*/ 778949 h 1791"/>
              <a:gd name="T2" fmla="*/ 128017 w 3034"/>
              <a:gd name="T3" fmla="*/ 778949 h 1791"/>
              <a:gd name="T4" fmla="*/ 804677 w 3034"/>
              <a:gd name="T5" fmla="*/ 895171 h 1791"/>
              <a:gd name="T6" fmla="*/ 804677 w 3034"/>
              <a:gd name="T7" fmla="*/ 895171 h 1791"/>
              <a:gd name="T8" fmla="*/ 1379446 w 3034"/>
              <a:gd name="T9" fmla="*/ 663380 h 1791"/>
              <a:gd name="T10" fmla="*/ 1379446 w 3034"/>
              <a:gd name="T11" fmla="*/ 663380 h 1791"/>
              <a:gd name="T12" fmla="*/ 1693610 w 3034"/>
              <a:gd name="T13" fmla="*/ 342137 h 1791"/>
              <a:gd name="T14" fmla="*/ 1693610 w 3034"/>
              <a:gd name="T15" fmla="*/ 342137 h 1791"/>
              <a:gd name="T16" fmla="*/ 1139742 w 3034"/>
              <a:gd name="T17" fmla="*/ 203062 h 1791"/>
              <a:gd name="T18" fmla="*/ 1139742 w 3034"/>
              <a:gd name="T19" fmla="*/ 203062 h 1791"/>
              <a:gd name="T20" fmla="*/ 547337 w 3034"/>
              <a:gd name="T21" fmla="*/ 316673 h 1791"/>
              <a:gd name="T22" fmla="*/ 547337 w 3034"/>
              <a:gd name="T23" fmla="*/ 316673 h 1791"/>
              <a:gd name="T24" fmla="*/ 128017 w 3034"/>
              <a:gd name="T25" fmla="*/ 778949 h 179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034" h="1791">
                <a:moveTo>
                  <a:pt x="196" y="1193"/>
                </a:moveTo>
                <a:lnTo>
                  <a:pt x="196" y="1193"/>
                </a:lnTo>
                <a:cubicBezTo>
                  <a:pt x="297" y="1480"/>
                  <a:pt x="553" y="1790"/>
                  <a:pt x="1232" y="1371"/>
                </a:cubicBezTo>
                <a:cubicBezTo>
                  <a:pt x="1487" y="1215"/>
                  <a:pt x="1846" y="1430"/>
                  <a:pt x="2112" y="1016"/>
                </a:cubicBezTo>
                <a:cubicBezTo>
                  <a:pt x="2245" y="807"/>
                  <a:pt x="2093" y="722"/>
                  <a:pt x="2593" y="524"/>
                </a:cubicBezTo>
                <a:cubicBezTo>
                  <a:pt x="3033" y="350"/>
                  <a:pt x="2237" y="0"/>
                  <a:pt x="1745" y="311"/>
                </a:cubicBezTo>
                <a:cubicBezTo>
                  <a:pt x="1430" y="510"/>
                  <a:pt x="1258" y="511"/>
                  <a:pt x="838" y="485"/>
                </a:cubicBezTo>
                <a:cubicBezTo>
                  <a:pt x="0" y="433"/>
                  <a:pt x="113" y="959"/>
                  <a:pt x="196" y="1193"/>
                </a:cubicBezTo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34" name="Freeform 98">
            <a:extLst>
              <a:ext uri="{FF2B5EF4-FFF2-40B4-BE49-F238E27FC236}">
                <a16:creationId xmlns:a16="http://schemas.microsoft.com/office/drawing/2014/main" id="{28F2AC6D-C773-8B42-B131-C4D5F79AB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9715" y="5806082"/>
            <a:ext cx="1230417" cy="623460"/>
          </a:xfrm>
          <a:custGeom>
            <a:avLst/>
            <a:gdLst>
              <a:gd name="T0" fmla="*/ 893588 w 1974"/>
              <a:gd name="T1" fmla="*/ 159694 h 999"/>
              <a:gd name="T2" fmla="*/ 943922 w 1974"/>
              <a:gd name="T3" fmla="*/ 0 h 999"/>
              <a:gd name="T4" fmla="*/ 874631 w 1974"/>
              <a:gd name="T5" fmla="*/ 168856 h 999"/>
              <a:gd name="T6" fmla="*/ 643226 w 1974"/>
              <a:gd name="T7" fmla="*/ 337058 h 999"/>
              <a:gd name="T8" fmla="*/ 630806 w 1974"/>
              <a:gd name="T9" fmla="*/ 349494 h 999"/>
              <a:gd name="T10" fmla="*/ 623616 w 1974"/>
              <a:gd name="T11" fmla="*/ 163621 h 999"/>
              <a:gd name="T12" fmla="*/ 617733 w 1974"/>
              <a:gd name="T13" fmla="*/ 166239 h 999"/>
              <a:gd name="T14" fmla="*/ 621655 w 1974"/>
              <a:gd name="T15" fmla="*/ 358656 h 999"/>
              <a:gd name="T16" fmla="*/ 328150 w 1974"/>
              <a:gd name="T17" fmla="*/ 518350 h 999"/>
              <a:gd name="T18" fmla="*/ 372601 w 1974"/>
              <a:gd name="T19" fmla="*/ 257866 h 999"/>
              <a:gd name="T20" fmla="*/ 318345 w 1974"/>
              <a:gd name="T21" fmla="*/ 520968 h 999"/>
              <a:gd name="T22" fmla="*/ 0 w 1974"/>
              <a:gd name="T23" fmla="*/ 569400 h 999"/>
              <a:gd name="T24" fmla="*/ 654 w 1974"/>
              <a:gd name="T25" fmla="*/ 575945 h 999"/>
              <a:gd name="T26" fmla="*/ 230751 w 1974"/>
              <a:gd name="T27" fmla="*/ 549111 h 999"/>
              <a:gd name="T28" fmla="*/ 230751 w 1974"/>
              <a:gd name="T29" fmla="*/ 549111 h 999"/>
              <a:gd name="T30" fmla="*/ 417705 w 1974"/>
              <a:gd name="T31" fmla="*/ 649247 h 999"/>
              <a:gd name="T32" fmla="*/ 251015 w 1974"/>
              <a:gd name="T33" fmla="*/ 545184 h 999"/>
              <a:gd name="T34" fmla="*/ 320960 w 1974"/>
              <a:gd name="T35" fmla="*/ 526204 h 999"/>
              <a:gd name="T36" fmla="*/ 320960 w 1974"/>
              <a:gd name="T37" fmla="*/ 526204 h 999"/>
              <a:gd name="T38" fmla="*/ 321613 w 1974"/>
              <a:gd name="T39" fmla="*/ 526204 h 999"/>
              <a:gd name="T40" fmla="*/ 430125 w 1974"/>
              <a:gd name="T41" fmla="*/ 488244 h 999"/>
              <a:gd name="T42" fmla="*/ 626884 w 1974"/>
              <a:gd name="T43" fmla="*/ 586416 h 999"/>
              <a:gd name="T44" fmla="*/ 632114 w 1974"/>
              <a:gd name="T45" fmla="*/ 583144 h 999"/>
              <a:gd name="T46" fmla="*/ 446467 w 1974"/>
              <a:gd name="T47" fmla="*/ 480390 h 999"/>
              <a:gd name="T48" fmla="*/ 557594 w 1974"/>
              <a:gd name="T49" fmla="*/ 418214 h 999"/>
              <a:gd name="T50" fmla="*/ 878553 w 1974"/>
              <a:gd name="T51" fmla="*/ 504606 h 999"/>
              <a:gd name="T52" fmla="*/ 571321 w 1974"/>
              <a:gd name="T53" fmla="*/ 408397 h 999"/>
              <a:gd name="T54" fmla="*/ 647149 w 1974"/>
              <a:gd name="T55" fmla="*/ 340985 h 999"/>
              <a:gd name="T56" fmla="*/ 715132 w 1974"/>
              <a:gd name="T57" fmla="*/ 277501 h 999"/>
              <a:gd name="T58" fmla="*/ 944575 w 1974"/>
              <a:gd name="T59" fmla="*/ 367819 h 999"/>
              <a:gd name="T60" fmla="*/ 949805 w 1974"/>
              <a:gd name="T61" fmla="*/ 364547 h 999"/>
              <a:gd name="T62" fmla="*/ 724283 w 1974"/>
              <a:gd name="T63" fmla="*/ 270301 h 999"/>
              <a:gd name="T64" fmla="*/ 974645 w 1974"/>
              <a:gd name="T65" fmla="*/ 136787 h 999"/>
              <a:gd name="T66" fmla="*/ 1093616 w 1974"/>
              <a:gd name="T67" fmla="*/ 185219 h 999"/>
              <a:gd name="T68" fmla="*/ 1098845 w 1974"/>
              <a:gd name="T69" fmla="*/ 181946 h 999"/>
              <a:gd name="T70" fmla="*/ 998831 w 1974"/>
              <a:gd name="T71" fmla="*/ 129588 h 999"/>
              <a:gd name="T72" fmla="*/ 1289721 w 1974"/>
              <a:gd name="T73" fmla="*/ 107990 h 999"/>
              <a:gd name="T74" fmla="*/ 893588 w 1974"/>
              <a:gd name="T75" fmla="*/ 159694 h 999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974" h="999">
                <a:moveTo>
                  <a:pt x="1367" y="244"/>
                </a:moveTo>
                <a:lnTo>
                  <a:pt x="1367" y="244"/>
                </a:lnTo>
                <a:cubicBezTo>
                  <a:pt x="1437" y="167"/>
                  <a:pt x="1453" y="9"/>
                  <a:pt x="1454" y="1"/>
                </a:cubicBezTo>
                <a:lnTo>
                  <a:pt x="1444" y="0"/>
                </a:lnTo>
                <a:cubicBezTo>
                  <a:pt x="1444" y="2"/>
                  <a:pt x="1425" y="197"/>
                  <a:pt x="1338" y="258"/>
                </a:cubicBezTo>
                <a:cubicBezTo>
                  <a:pt x="1213" y="316"/>
                  <a:pt x="1091" y="401"/>
                  <a:pt x="984" y="515"/>
                </a:cubicBezTo>
                <a:cubicBezTo>
                  <a:pt x="978" y="521"/>
                  <a:pt x="972" y="528"/>
                  <a:pt x="965" y="534"/>
                </a:cubicBezTo>
                <a:cubicBezTo>
                  <a:pt x="1008" y="377"/>
                  <a:pt x="954" y="251"/>
                  <a:pt x="954" y="250"/>
                </a:cubicBezTo>
                <a:lnTo>
                  <a:pt x="945" y="254"/>
                </a:lnTo>
                <a:cubicBezTo>
                  <a:pt x="946" y="255"/>
                  <a:pt x="1001" y="387"/>
                  <a:pt x="951" y="548"/>
                </a:cubicBezTo>
                <a:cubicBezTo>
                  <a:pt x="823" y="669"/>
                  <a:pt x="658" y="745"/>
                  <a:pt x="502" y="792"/>
                </a:cubicBezTo>
                <a:cubicBezTo>
                  <a:pt x="533" y="750"/>
                  <a:pt x="618" y="611"/>
                  <a:pt x="580" y="392"/>
                </a:cubicBezTo>
                <a:lnTo>
                  <a:pt x="570" y="394"/>
                </a:lnTo>
                <a:cubicBezTo>
                  <a:pt x="612" y="636"/>
                  <a:pt x="502" y="778"/>
                  <a:pt x="487" y="796"/>
                </a:cubicBezTo>
                <a:cubicBezTo>
                  <a:pt x="232" y="870"/>
                  <a:pt x="4" y="870"/>
                  <a:pt x="0" y="870"/>
                </a:cubicBezTo>
                <a:lnTo>
                  <a:pt x="0" y="880"/>
                </a:lnTo>
                <a:lnTo>
                  <a:pt x="1" y="880"/>
                </a:lnTo>
                <a:cubicBezTo>
                  <a:pt x="13" y="880"/>
                  <a:pt x="163" y="878"/>
                  <a:pt x="353" y="839"/>
                </a:cubicBezTo>
                <a:cubicBezTo>
                  <a:pt x="355" y="839"/>
                  <a:pt x="527" y="839"/>
                  <a:pt x="632" y="998"/>
                </a:cubicBezTo>
                <a:lnTo>
                  <a:pt x="639" y="992"/>
                </a:lnTo>
                <a:cubicBezTo>
                  <a:pt x="559" y="869"/>
                  <a:pt x="439" y="840"/>
                  <a:pt x="384" y="833"/>
                </a:cubicBezTo>
                <a:cubicBezTo>
                  <a:pt x="419" y="825"/>
                  <a:pt x="455" y="815"/>
                  <a:pt x="491" y="804"/>
                </a:cubicBezTo>
                <a:cubicBezTo>
                  <a:pt x="492" y="804"/>
                  <a:pt x="492" y="804"/>
                  <a:pt x="492" y="804"/>
                </a:cubicBezTo>
                <a:cubicBezTo>
                  <a:pt x="547" y="788"/>
                  <a:pt x="603" y="769"/>
                  <a:pt x="658" y="745"/>
                </a:cubicBezTo>
                <a:lnTo>
                  <a:pt x="658" y="746"/>
                </a:lnTo>
                <a:cubicBezTo>
                  <a:pt x="661" y="745"/>
                  <a:pt x="850" y="718"/>
                  <a:pt x="959" y="896"/>
                </a:cubicBezTo>
                <a:lnTo>
                  <a:pt x="967" y="891"/>
                </a:lnTo>
                <a:cubicBezTo>
                  <a:pt x="879" y="747"/>
                  <a:pt x="740" y="734"/>
                  <a:pt x="683" y="734"/>
                </a:cubicBezTo>
                <a:cubicBezTo>
                  <a:pt x="742" y="708"/>
                  <a:pt x="799" y="676"/>
                  <a:pt x="853" y="639"/>
                </a:cubicBezTo>
                <a:cubicBezTo>
                  <a:pt x="857" y="637"/>
                  <a:pt x="1154" y="551"/>
                  <a:pt x="1337" y="777"/>
                </a:cubicBezTo>
                <a:lnTo>
                  <a:pt x="1344" y="771"/>
                </a:lnTo>
                <a:cubicBezTo>
                  <a:pt x="1187" y="578"/>
                  <a:pt x="949" y="608"/>
                  <a:pt x="874" y="624"/>
                </a:cubicBezTo>
                <a:cubicBezTo>
                  <a:pt x="916" y="593"/>
                  <a:pt x="955" y="560"/>
                  <a:pt x="990" y="521"/>
                </a:cubicBezTo>
                <a:cubicBezTo>
                  <a:pt x="1024" y="486"/>
                  <a:pt x="1058" y="454"/>
                  <a:pt x="1094" y="424"/>
                </a:cubicBezTo>
                <a:cubicBezTo>
                  <a:pt x="1114" y="421"/>
                  <a:pt x="1335" y="392"/>
                  <a:pt x="1445" y="562"/>
                </a:cubicBezTo>
                <a:lnTo>
                  <a:pt x="1453" y="557"/>
                </a:lnTo>
                <a:cubicBezTo>
                  <a:pt x="1353" y="402"/>
                  <a:pt x="1165" y="407"/>
                  <a:pt x="1108" y="413"/>
                </a:cubicBezTo>
                <a:cubicBezTo>
                  <a:pt x="1228" y="315"/>
                  <a:pt x="1361" y="248"/>
                  <a:pt x="1491" y="208"/>
                </a:cubicBezTo>
                <a:lnTo>
                  <a:pt x="1491" y="209"/>
                </a:lnTo>
                <a:cubicBezTo>
                  <a:pt x="1492" y="209"/>
                  <a:pt x="1614" y="189"/>
                  <a:pt x="1673" y="283"/>
                </a:cubicBezTo>
                <a:lnTo>
                  <a:pt x="1681" y="278"/>
                </a:lnTo>
                <a:cubicBezTo>
                  <a:pt x="1640" y="213"/>
                  <a:pt x="1571" y="199"/>
                  <a:pt x="1528" y="198"/>
                </a:cubicBezTo>
                <a:cubicBezTo>
                  <a:pt x="1688" y="154"/>
                  <a:pt x="1844" y="149"/>
                  <a:pt x="1971" y="175"/>
                </a:cubicBezTo>
                <a:lnTo>
                  <a:pt x="1973" y="165"/>
                </a:lnTo>
                <a:cubicBezTo>
                  <a:pt x="1803" y="131"/>
                  <a:pt x="1582" y="150"/>
                  <a:pt x="1367" y="244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35" name="Freeform 99">
            <a:extLst>
              <a:ext uri="{FF2B5EF4-FFF2-40B4-BE49-F238E27FC236}">
                <a16:creationId xmlns:a16="http://schemas.microsoft.com/office/drawing/2014/main" id="{0E28BE60-C60D-EE45-AB03-E215D146C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9577" y="4262537"/>
            <a:ext cx="1359503" cy="851423"/>
          </a:xfrm>
          <a:custGeom>
            <a:avLst/>
            <a:gdLst>
              <a:gd name="T0" fmla="*/ 100488 w 2185"/>
              <a:gd name="T1" fmla="*/ 885056 h 1367"/>
              <a:gd name="T2" fmla="*/ 152037 w 2185"/>
              <a:gd name="T3" fmla="*/ 871992 h 1367"/>
              <a:gd name="T4" fmla="*/ 200975 w 2185"/>
              <a:gd name="T5" fmla="*/ 857622 h 1367"/>
              <a:gd name="T6" fmla="*/ 298201 w 2185"/>
              <a:gd name="T7" fmla="*/ 826923 h 1367"/>
              <a:gd name="T8" fmla="*/ 488083 w 2185"/>
              <a:gd name="T9" fmla="*/ 754420 h 1367"/>
              <a:gd name="T10" fmla="*/ 671441 w 2185"/>
              <a:gd name="T11" fmla="*/ 669507 h 1367"/>
              <a:gd name="T12" fmla="*/ 848273 w 2185"/>
              <a:gd name="T13" fmla="*/ 570224 h 1367"/>
              <a:gd name="T14" fmla="*/ 1169964 w 2185"/>
              <a:gd name="T15" fmla="*/ 327242 h 1367"/>
              <a:gd name="T16" fmla="*/ 1206505 w 2185"/>
              <a:gd name="T17" fmla="*/ 291970 h 1367"/>
              <a:gd name="T18" fmla="*/ 1241089 w 2185"/>
              <a:gd name="T19" fmla="*/ 256046 h 1367"/>
              <a:gd name="T20" fmla="*/ 1275019 w 2185"/>
              <a:gd name="T21" fmla="*/ 218161 h 1367"/>
              <a:gd name="T22" fmla="*/ 1291332 w 2185"/>
              <a:gd name="T23" fmla="*/ 199219 h 1367"/>
              <a:gd name="T24" fmla="*/ 1338314 w 2185"/>
              <a:gd name="T25" fmla="*/ 140433 h 1367"/>
              <a:gd name="T26" fmla="*/ 1353322 w 2185"/>
              <a:gd name="T27" fmla="*/ 119532 h 1367"/>
              <a:gd name="T28" fmla="*/ 1382032 w 2185"/>
              <a:gd name="T29" fmla="*/ 79035 h 1367"/>
              <a:gd name="T30" fmla="*/ 1395735 w 2185"/>
              <a:gd name="T31" fmla="*/ 58133 h 1367"/>
              <a:gd name="T32" fmla="*/ 1422488 w 2185"/>
              <a:gd name="T33" fmla="*/ 15676 h 1367"/>
              <a:gd name="T34" fmla="*/ 1419226 w 2185"/>
              <a:gd name="T35" fmla="*/ 2613 h 1367"/>
              <a:gd name="T36" fmla="*/ 1406175 w 2185"/>
              <a:gd name="T37" fmla="*/ 5225 h 1367"/>
              <a:gd name="T38" fmla="*/ 1376812 w 2185"/>
              <a:gd name="T39" fmla="*/ 45069 h 1367"/>
              <a:gd name="T40" fmla="*/ 1346144 w 2185"/>
              <a:gd name="T41" fmla="*/ 82954 h 1367"/>
              <a:gd name="T42" fmla="*/ 1329831 w 2185"/>
              <a:gd name="T43" fmla="*/ 101896 h 1367"/>
              <a:gd name="T44" fmla="*/ 1280240 w 2185"/>
              <a:gd name="T45" fmla="*/ 156109 h 1367"/>
              <a:gd name="T46" fmla="*/ 1263274 w 2185"/>
              <a:gd name="T47" fmla="*/ 173745 h 1367"/>
              <a:gd name="T48" fmla="*/ 1228038 w 2185"/>
              <a:gd name="T49" fmla="*/ 207711 h 1367"/>
              <a:gd name="T50" fmla="*/ 1209768 w 2185"/>
              <a:gd name="T51" fmla="*/ 224040 h 1367"/>
              <a:gd name="T52" fmla="*/ 1173227 w 2185"/>
              <a:gd name="T53" fmla="*/ 256046 h 1367"/>
              <a:gd name="T54" fmla="*/ 1135381 w 2185"/>
              <a:gd name="T55" fmla="*/ 286745 h 1367"/>
              <a:gd name="T56" fmla="*/ 805859 w 2185"/>
              <a:gd name="T57" fmla="*/ 494456 h 1367"/>
              <a:gd name="T58" fmla="*/ 628374 w 2185"/>
              <a:gd name="T59" fmla="*/ 574796 h 1367"/>
              <a:gd name="T60" fmla="*/ 445670 w 2185"/>
              <a:gd name="T61" fmla="*/ 640114 h 1367"/>
              <a:gd name="T62" fmla="*/ 259702 w 2185"/>
              <a:gd name="T63" fmla="*/ 693675 h 1367"/>
              <a:gd name="T64" fmla="*/ 165087 w 2185"/>
              <a:gd name="T65" fmla="*/ 715230 h 1367"/>
              <a:gd name="T66" fmla="*/ 94615 w 2185"/>
              <a:gd name="T67" fmla="*/ 728946 h 1367"/>
              <a:gd name="T68" fmla="*/ 72429 w 2185"/>
              <a:gd name="T69" fmla="*/ 732212 h 1367"/>
              <a:gd name="T70" fmla="*/ 5873 w 2185"/>
              <a:gd name="T71" fmla="*/ 819738 h 1367"/>
              <a:gd name="T72" fmla="*/ 93310 w 2185"/>
              <a:gd name="T73" fmla="*/ 886362 h 1367"/>
              <a:gd name="T74" fmla="*/ 99835 w 2185"/>
              <a:gd name="T75" fmla="*/ 885056 h 136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185" h="1367">
                <a:moveTo>
                  <a:pt x="154" y="1355"/>
                </a:moveTo>
                <a:lnTo>
                  <a:pt x="154" y="1355"/>
                </a:lnTo>
                <a:cubicBezTo>
                  <a:pt x="169" y="1352"/>
                  <a:pt x="182" y="1349"/>
                  <a:pt x="194" y="1346"/>
                </a:cubicBezTo>
                <a:lnTo>
                  <a:pt x="233" y="1335"/>
                </a:lnTo>
                <a:cubicBezTo>
                  <a:pt x="259" y="1328"/>
                  <a:pt x="284" y="1321"/>
                  <a:pt x="308" y="1313"/>
                </a:cubicBezTo>
                <a:cubicBezTo>
                  <a:pt x="358" y="1298"/>
                  <a:pt x="408" y="1283"/>
                  <a:pt x="457" y="1266"/>
                </a:cubicBezTo>
                <a:cubicBezTo>
                  <a:pt x="555" y="1232"/>
                  <a:pt x="653" y="1195"/>
                  <a:pt x="748" y="1155"/>
                </a:cubicBezTo>
                <a:cubicBezTo>
                  <a:pt x="843" y="1115"/>
                  <a:pt x="938" y="1072"/>
                  <a:pt x="1029" y="1025"/>
                </a:cubicBezTo>
                <a:cubicBezTo>
                  <a:pt x="1122" y="978"/>
                  <a:pt x="1212" y="927"/>
                  <a:pt x="1300" y="873"/>
                </a:cubicBezTo>
                <a:cubicBezTo>
                  <a:pt x="1476" y="765"/>
                  <a:pt x="1643" y="642"/>
                  <a:pt x="1793" y="501"/>
                </a:cubicBezTo>
                <a:lnTo>
                  <a:pt x="1849" y="447"/>
                </a:lnTo>
                <a:cubicBezTo>
                  <a:pt x="1866" y="429"/>
                  <a:pt x="1884" y="410"/>
                  <a:pt x="1902" y="392"/>
                </a:cubicBezTo>
                <a:cubicBezTo>
                  <a:pt x="1911" y="382"/>
                  <a:pt x="1920" y="372"/>
                  <a:pt x="1928" y="363"/>
                </a:cubicBezTo>
                <a:lnTo>
                  <a:pt x="1954" y="334"/>
                </a:lnTo>
                <a:lnTo>
                  <a:pt x="1979" y="305"/>
                </a:lnTo>
                <a:cubicBezTo>
                  <a:pt x="1988" y="296"/>
                  <a:pt x="1996" y="286"/>
                  <a:pt x="2003" y="275"/>
                </a:cubicBezTo>
                <a:lnTo>
                  <a:pt x="2051" y="215"/>
                </a:lnTo>
                <a:cubicBezTo>
                  <a:pt x="2059" y="205"/>
                  <a:pt x="2066" y="194"/>
                  <a:pt x="2074" y="183"/>
                </a:cubicBezTo>
                <a:lnTo>
                  <a:pt x="2096" y="152"/>
                </a:lnTo>
                <a:lnTo>
                  <a:pt x="2118" y="121"/>
                </a:lnTo>
                <a:cubicBezTo>
                  <a:pt x="2126" y="111"/>
                  <a:pt x="2132" y="99"/>
                  <a:pt x="2139" y="89"/>
                </a:cubicBezTo>
                <a:lnTo>
                  <a:pt x="2180" y="24"/>
                </a:lnTo>
                <a:cubicBezTo>
                  <a:pt x="2184" y="17"/>
                  <a:pt x="2181" y="8"/>
                  <a:pt x="2175" y="4"/>
                </a:cubicBezTo>
                <a:cubicBezTo>
                  <a:pt x="2169" y="0"/>
                  <a:pt x="2160" y="1"/>
                  <a:pt x="2156" y="8"/>
                </a:cubicBezTo>
                <a:lnTo>
                  <a:pt x="2155" y="8"/>
                </a:lnTo>
                <a:lnTo>
                  <a:pt x="2110" y="69"/>
                </a:lnTo>
                <a:cubicBezTo>
                  <a:pt x="2103" y="78"/>
                  <a:pt x="2095" y="89"/>
                  <a:pt x="2087" y="98"/>
                </a:cubicBezTo>
                <a:lnTo>
                  <a:pt x="2063" y="127"/>
                </a:lnTo>
                <a:lnTo>
                  <a:pt x="2038" y="156"/>
                </a:lnTo>
                <a:cubicBezTo>
                  <a:pt x="2030" y="165"/>
                  <a:pt x="2022" y="175"/>
                  <a:pt x="2014" y="184"/>
                </a:cubicBezTo>
                <a:lnTo>
                  <a:pt x="1962" y="239"/>
                </a:lnTo>
                <a:cubicBezTo>
                  <a:pt x="1954" y="249"/>
                  <a:pt x="1945" y="257"/>
                  <a:pt x="1936" y="266"/>
                </a:cubicBezTo>
                <a:lnTo>
                  <a:pt x="1909" y="292"/>
                </a:lnTo>
                <a:lnTo>
                  <a:pt x="1882" y="318"/>
                </a:lnTo>
                <a:cubicBezTo>
                  <a:pt x="1873" y="326"/>
                  <a:pt x="1863" y="335"/>
                  <a:pt x="1854" y="343"/>
                </a:cubicBezTo>
                <a:cubicBezTo>
                  <a:pt x="1836" y="359"/>
                  <a:pt x="1817" y="376"/>
                  <a:pt x="1798" y="392"/>
                </a:cubicBezTo>
                <a:lnTo>
                  <a:pt x="1740" y="439"/>
                </a:lnTo>
                <a:cubicBezTo>
                  <a:pt x="1583" y="563"/>
                  <a:pt x="1413" y="668"/>
                  <a:pt x="1235" y="757"/>
                </a:cubicBezTo>
                <a:cubicBezTo>
                  <a:pt x="1146" y="801"/>
                  <a:pt x="1055" y="842"/>
                  <a:pt x="963" y="880"/>
                </a:cubicBezTo>
                <a:cubicBezTo>
                  <a:pt x="871" y="917"/>
                  <a:pt x="777" y="951"/>
                  <a:pt x="683" y="980"/>
                </a:cubicBezTo>
                <a:cubicBezTo>
                  <a:pt x="589" y="1011"/>
                  <a:pt x="493" y="1038"/>
                  <a:pt x="398" y="1062"/>
                </a:cubicBezTo>
                <a:cubicBezTo>
                  <a:pt x="349" y="1074"/>
                  <a:pt x="301" y="1085"/>
                  <a:pt x="253" y="1095"/>
                </a:cubicBezTo>
                <a:cubicBezTo>
                  <a:pt x="229" y="1100"/>
                  <a:pt x="205" y="1105"/>
                  <a:pt x="181" y="1109"/>
                </a:cubicBezTo>
                <a:lnTo>
                  <a:pt x="145" y="1116"/>
                </a:lnTo>
                <a:cubicBezTo>
                  <a:pt x="133" y="1118"/>
                  <a:pt x="120" y="1120"/>
                  <a:pt x="111" y="1121"/>
                </a:cubicBezTo>
                <a:cubicBezTo>
                  <a:pt x="46" y="1130"/>
                  <a:pt x="0" y="1190"/>
                  <a:pt x="9" y="1255"/>
                </a:cubicBezTo>
                <a:cubicBezTo>
                  <a:pt x="18" y="1320"/>
                  <a:pt x="78" y="1366"/>
                  <a:pt x="143" y="1357"/>
                </a:cubicBezTo>
                <a:cubicBezTo>
                  <a:pt x="146" y="1357"/>
                  <a:pt x="150" y="1357"/>
                  <a:pt x="153" y="1355"/>
                </a:cubicBezTo>
                <a:lnTo>
                  <a:pt x="154" y="1355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36" name="Freeform 100">
            <a:extLst>
              <a:ext uri="{FF2B5EF4-FFF2-40B4-BE49-F238E27FC236}">
                <a16:creationId xmlns:a16="http://schemas.microsoft.com/office/drawing/2014/main" id="{ED337589-CF98-6345-BCC2-C9D4C8889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8518" y="4792613"/>
            <a:ext cx="1351263" cy="878888"/>
          </a:xfrm>
          <a:custGeom>
            <a:avLst/>
            <a:gdLst>
              <a:gd name="T0" fmla="*/ 28747 w 2169"/>
              <a:gd name="T1" fmla="*/ 782006 h 1412"/>
              <a:gd name="T2" fmla="*/ 64028 w 2169"/>
              <a:gd name="T3" fmla="*/ 742188 h 1412"/>
              <a:gd name="T4" fmla="*/ 99309 w 2169"/>
              <a:gd name="T5" fmla="*/ 704981 h 1412"/>
              <a:gd name="T6" fmla="*/ 171177 w 2169"/>
              <a:gd name="T7" fmla="*/ 633177 h 1412"/>
              <a:gd name="T8" fmla="*/ 322100 w 2169"/>
              <a:gd name="T9" fmla="*/ 496750 h 1412"/>
              <a:gd name="T10" fmla="*/ 481517 w 2169"/>
              <a:gd name="T11" fmla="*/ 371420 h 1412"/>
              <a:gd name="T12" fmla="*/ 650080 w 2169"/>
              <a:gd name="T13" fmla="*/ 259146 h 1412"/>
              <a:gd name="T14" fmla="*/ 1012687 w 2169"/>
              <a:gd name="T15" fmla="*/ 83553 h 1412"/>
              <a:gd name="T16" fmla="*/ 1061035 w 2169"/>
              <a:gd name="T17" fmla="*/ 66582 h 1412"/>
              <a:gd name="T18" fmla="*/ 1109383 w 2169"/>
              <a:gd name="T19" fmla="*/ 52874 h 1412"/>
              <a:gd name="T20" fmla="*/ 1158384 w 2169"/>
              <a:gd name="T21" fmla="*/ 39166 h 1412"/>
              <a:gd name="T22" fmla="*/ 1182558 w 2169"/>
              <a:gd name="T23" fmla="*/ 33291 h 1412"/>
              <a:gd name="T24" fmla="*/ 1256386 w 2169"/>
              <a:gd name="T25" fmla="*/ 18277 h 1412"/>
              <a:gd name="T26" fmla="*/ 1281213 w 2169"/>
              <a:gd name="T27" fmla="*/ 14361 h 1412"/>
              <a:gd name="T28" fmla="*/ 1330867 w 2169"/>
              <a:gd name="T29" fmla="*/ 7180 h 1412"/>
              <a:gd name="T30" fmla="*/ 1355694 w 2169"/>
              <a:gd name="T31" fmla="*/ 4569 h 1412"/>
              <a:gd name="T32" fmla="*/ 1406002 w 2169"/>
              <a:gd name="T33" fmla="*/ 0 h 1412"/>
              <a:gd name="T34" fmla="*/ 1415802 w 2169"/>
              <a:gd name="T35" fmla="*/ 9139 h 1412"/>
              <a:gd name="T36" fmla="*/ 1407309 w 2169"/>
              <a:gd name="T37" fmla="*/ 18930 h 1412"/>
              <a:gd name="T38" fmla="*/ 1358961 w 2169"/>
              <a:gd name="T39" fmla="*/ 27416 h 1412"/>
              <a:gd name="T40" fmla="*/ 1310613 w 2169"/>
              <a:gd name="T41" fmla="*/ 37207 h 1412"/>
              <a:gd name="T42" fmla="*/ 1286440 w 2169"/>
              <a:gd name="T43" fmla="*/ 43082 h 1412"/>
              <a:gd name="T44" fmla="*/ 1215878 w 2169"/>
              <a:gd name="T45" fmla="*/ 62665 h 1412"/>
              <a:gd name="T46" fmla="*/ 1192358 w 2169"/>
              <a:gd name="T47" fmla="*/ 69845 h 1412"/>
              <a:gd name="T48" fmla="*/ 1145970 w 2169"/>
              <a:gd name="T49" fmla="*/ 85512 h 1412"/>
              <a:gd name="T50" fmla="*/ 1123756 w 2169"/>
              <a:gd name="T51" fmla="*/ 94650 h 1412"/>
              <a:gd name="T52" fmla="*/ 1078022 w 2169"/>
              <a:gd name="T53" fmla="*/ 112275 h 1412"/>
              <a:gd name="T54" fmla="*/ 1032941 w 2169"/>
              <a:gd name="T55" fmla="*/ 132510 h 1412"/>
              <a:gd name="T56" fmla="*/ 698428 w 2169"/>
              <a:gd name="T57" fmla="*/ 331602 h 1412"/>
              <a:gd name="T58" fmla="*/ 546198 w 2169"/>
              <a:gd name="T59" fmla="*/ 453015 h 1412"/>
              <a:gd name="T60" fmla="*/ 404422 w 2169"/>
              <a:gd name="T61" fmla="*/ 586178 h 1412"/>
              <a:gd name="T62" fmla="*/ 271792 w 2169"/>
              <a:gd name="T63" fmla="*/ 727827 h 1412"/>
              <a:gd name="T64" fmla="*/ 209724 w 2169"/>
              <a:gd name="T65" fmla="*/ 802242 h 1412"/>
              <a:gd name="T66" fmla="*/ 165297 w 2169"/>
              <a:gd name="T67" fmla="*/ 859032 h 1412"/>
              <a:gd name="T68" fmla="*/ 152230 w 2169"/>
              <a:gd name="T69" fmla="*/ 876657 h 1412"/>
              <a:gd name="T70" fmla="*/ 43774 w 2169"/>
              <a:gd name="T71" fmla="*/ 896239 h 1412"/>
              <a:gd name="T72" fmla="*/ 24174 w 2169"/>
              <a:gd name="T73" fmla="*/ 788534 h 1412"/>
              <a:gd name="T74" fmla="*/ 28747 w 2169"/>
              <a:gd name="T75" fmla="*/ 782659 h 141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169" h="1412">
                <a:moveTo>
                  <a:pt x="44" y="1198"/>
                </a:moveTo>
                <a:lnTo>
                  <a:pt x="44" y="1198"/>
                </a:lnTo>
                <a:cubicBezTo>
                  <a:pt x="54" y="1187"/>
                  <a:pt x="63" y="1177"/>
                  <a:pt x="72" y="1167"/>
                </a:cubicBezTo>
                <a:lnTo>
                  <a:pt x="98" y="1137"/>
                </a:lnTo>
                <a:cubicBezTo>
                  <a:pt x="116" y="1118"/>
                  <a:pt x="134" y="1099"/>
                  <a:pt x="152" y="1080"/>
                </a:cubicBezTo>
                <a:cubicBezTo>
                  <a:pt x="188" y="1043"/>
                  <a:pt x="225" y="1006"/>
                  <a:pt x="262" y="970"/>
                </a:cubicBezTo>
                <a:cubicBezTo>
                  <a:pt x="337" y="898"/>
                  <a:pt x="414" y="828"/>
                  <a:pt x="493" y="761"/>
                </a:cubicBezTo>
                <a:cubicBezTo>
                  <a:pt x="572" y="694"/>
                  <a:pt x="653" y="630"/>
                  <a:pt x="737" y="569"/>
                </a:cubicBezTo>
                <a:cubicBezTo>
                  <a:pt x="820" y="509"/>
                  <a:pt x="907" y="451"/>
                  <a:pt x="995" y="397"/>
                </a:cubicBezTo>
                <a:cubicBezTo>
                  <a:pt x="1171" y="290"/>
                  <a:pt x="1357" y="197"/>
                  <a:pt x="1550" y="128"/>
                </a:cubicBezTo>
                <a:lnTo>
                  <a:pt x="1624" y="102"/>
                </a:lnTo>
                <a:cubicBezTo>
                  <a:pt x="1648" y="95"/>
                  <a:pt x="1674" y="88"/>
                  <a:pt x="1698" y="81"/>
                </a:cubicBezTo>
                <a:cubicBezTo>
                  <a:pt x="1710" y="77"/>
                  <a:pt x="1722" y="73"/>
                  <a:pt x="1735" y="70"/>
                </a:cubicBezTo>
                <a:lnTo>
                  <a:pt x="1773" y="60"/>
                </a:lnTo>
                <a:lnTo>
                  <a:pt x="1810" y="51"/>
                </a:lnTo>
                <a:cubicBezTo>
                  <a:pt x="1822" y="48"/>
                  <a:pt x="1835" y="45"/>
                  <a:pt x="1847" y="43"/>
                </a:cubicBezTo>
                <a:lnTo>
                  <a:pt x="1923" y="28"/>
                </a:lnTo>
                <a:cubicBezTo>
                  <a:pt x="1935" y="26"/>
                  <a:pt x="1948" y="24"/>
                  <a:pt x="1961" y="22"/>
                </a:cubicBezTo>
                <a:lnTo>
                  <a:pt x="1999" y="16"/>
                </a:lnTo>
                <a:lnTo>
                  <a:pt x="2037" y="11"/>
                </a:lnTo>
                <a:cubicBezTo>
                  <a:pt x="2050" y="9"/>
                  <a:pt x="2062" y="8"/>
                  <a:pt x="2075" y="7"/>
                </a:cubicBezTo>
                <a:lnTo>
                  <a:pt x="2152" y="0"/>
                </a:lnTo>
                <a:cubicBezTo>
                  <a:pt x="2159" y="0"/>
                  <a:pt x="2167" y="6"/>
                  <a:pt x="2167" y="14"/>
                </a:cubicBezTo>
                <a:cubicBezTo>
                  <a:pt x="2168" y="21"/>
                  <a:pt x="2163" y="28"/>
                  <a:pt x="2156" y="29"/>
                </a:cubicBezTo>
                <a:lnTo>
                  <a:pt x="2154" y="29"/>
                </a:lnTo>
                <a:lnTo>
                  <a:pt x="2080" y="42"/>
                </a:lnTo>
                <a:cubicBezTo>
                  <a:pt x="2068" y="44"/>
                  <a:pt x="2055" y="46"/>
                  <a:pt x="2043" y="49"/>
                </a:cubicBezTo>
                <a:lnTo>
                  <a:pt x="2006" y="57"/>
                </a:lnTo>
                <a:lnTo>
                  <a:pt x="1969" y="66"/>
                </a:lnTo>
                <a:cubicBezTo>
                  <a:pt x="1957" y="69"/>
                  <a:pt x="1945" y="71"/>
                  <a:pt x="1933" y="75"/>
                </a:cubicBezTo>
                <a:lnTo>
                  <a:pt x="1861" y="96"/>
                </a:lnTo>
                <a:cubicBezTo>
                  <a:pt x="1849" y="99"/>
                  <a:pt x="1837" y="103"/>
                  <a:pt x="1825" y="107"/>
                </a:cubicBezTo>
                <a:lnTo>
                  <a:pt x="1790" y="120"/>
                </a:lnTo>
                <a:lnTo>
                  <a:pt x="1754" y="131"/>
                </a:lnTo>
                <a:cubicBezTo>
                  <a:pt x="1743" y="136"/>
                  <a:pt x="1731" y="140"/>
                  <a:pt x="1720" y="145"/>
                </a:cubicBezTo>
                <a:cubicBezTo>
                  <a:pt x="1696" y="154"/>
                  <a:pt x="1673" y="163"/>
                  <a:pt x="1650" y="172"/>
                </a:cubicBezTo>
                <a:lnTo>
                  <a:pt x="1581" y="203"/>
                </a:lnTo>
                <a:cubicBezTo>
                  <a:pt x="1400" y="286"/>
                  <a:pt x="1229" y="391"/>
                  <a:pt x="1069" y="508"/>
                </a:cubicBezTo>
                <a:cubicBezTo>
                  <a:pt x="989" y="567"/>
                  <a:pt x="912" y="629"/>
                  <a:pt x="836" y="694"/>
                </a:cubicBezTo>
                <a:cubicBezTo>
                  <a:pt x="761" y="759"/>
                  <a:pt x="688" y="828"/>
                  <a:pt x="619" y="898"/>
                </a:cubicBezTo>
                <a:cubicBezTo>
                  <a:pt x="548" y="968"/>
                  <a:pt x="481" y="1041"/>
                  <a:pt x="416" y="1115"/>
                </a:cubicBezTo>
                <a:cubicBezTo>
                  <a:pt x="384" y="1153"/>
                  <a:pt x="351" y="1191"/>
                  <a:pt x="321" y="1229"/>
                </a:cubicBezTo>
                <a:cubicBezTo>
                  <a:pt x="305" y="1248"/>
                  <a:pt x="290" y="1268"/>
                  <a:pt x="275" y="1286"/>
                </a:cubicBezTo>
                <a:lnTo>
                  <a:pt x="253" y="1316"/>
                </a:lnTo>
                <a:cubicBezTo>
                  <a:pt x="247" y="1325"/>
                  <a:pt x="239" y="1335"/>
                  <a:pt x="233" y="1343"/>
                </a:cubicBezTo>
                <a:cubicBezTo>
                  <a:pt x="195" y="1398"/>
                  <a:pt x="121" y="1411"/>
                  <a:pt x="67" y="1373"/>
                </a:cubicBezTo>
                <a:cubicBezTo>
                  <a:pt x="13" y="1336"/>
                  <a:pt x="0" y="1261"/>
                  <a:pt x="37" y="1208"/>
                </a:cubicBezTo>
                <a:cubicBezTo>
                  <a:pt x="39" y="1205"/>
                  <a:pt x="41" y="1202"/>
                  <a:pt x="44" y="1199"/>
                </a:cubicBezTo>
                <a:lnTo>
                  <a:pt x="44" y="1198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37" name="Freeform 101">
            <a:extLst>
              <a:ext uri="{FF2B5EF4-FFF2-40B4-BE49-F238E27FC236}">
                <a16:creationId xmlns:a16="http://schemas.microsoft.com/office/drawing/2014/main" id="{7E8D1F7D-5C5B-A24E-B85F-8ACB601B9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1618" y="5553402"/>
            <a:ext cx="1455628" cy="672897"/>
          </a:xfrm>
          <a:custGeom>
            <a:avLst/>
            <a:gdLst>
              <a:gd name="T0" fmla="*/ 35243 w 2339"/>
              <a:gd name="T1" fmla="*/ 560234 h 1082"/>
              <a:gd name="T2" fmla="*/ 76361 w 2339"/>
              <a:gd name="T3" fmla="*/ 526320 h 1082"/>
              <a:gd name="T4" fmla="*/ 116825 w 2339"/>
              <a:gd name="T5" fmla="*/ 495015 h 1082"/>
              <a:gd name="T6" fmla="*/ 199060 w 2339"/>
              <a:gd name="T7" fmla="*/ 435013 h 1082"/>
              <a:gd name="T8" fmla="*/ 369403 w 2339"/>
              <a:gd name="T9" fmla="*/ 324792 h 1082"/>
              <a:gd name="T10" fmla="*/ 546925 w 2339"/>
              <a:gd name="T11" fmla="*/ 226311 h 1082"/>
              <a:gd name="T12" fmla="*/ 730321 w 2339"/>
              <a:gd name="T13" fmla="*/ 142178 h 1082"/>
              <a:gd name="T14" fmla="*/ 1116693 w 2339"/>
              <a:gd name="T15" fmla="*/ 26088 h 1082"/>
              <a:gd name="T16" fmla="*/ 1166294 w 2339"/>
              <a:gd name="T17" fmla="*/ 17609 h 1082"/>
              <a:gd name="T18" fmla="*/ 1216549 w 2339"/>
              <a:gd name="T19" fmla="*/ 11087 h 1082"/>
              <a:gd name="T20" fmla="*/ 1266151 w 2339"/>
              <a:gd name="T21" fmla="*/ 5870 h 1082"/>
              <a:gd name="T22" fmla="*/ 1291604 w 2339"/>
              <a:gd name="T23" fmla="*/ 3913 h 1082"/>
              <a:gd name="T24" fmla="*/ 1367312 w 2339"/>
              <a:gd name="T25" fmla="*/ 652 h 1082"/>
              <a:gd name="T26" fmla="*/ 1392113 w 2339"/>
              <a:gd name="T27" fmla="*/ 652 h 1082"/>
              <a:gd name="T28" fmla="*/ 1442368 w 2339"/>
              <a:gd name="T29" fmla="*/ 1304 h 1082"/>
              <a:gd name="T30" fmla="*/ 1467168 w 2339"/>
              <a:gd name="T31" fmla="*/ 2609 h 1082"/>
              <a:gd name="T32" fmla="*/ 1517423 w 2339"/>
              <a:gd name="T33" fmla="*/ 6522 h 1082"/>
              <a:gd name="T34" fmla="*/ 1525907 w 2339"/>
              <a:gd name="T35" fmla="*/ 16305 h 1082"/>
              <a:gd name="T36" fmla="*/ 1516118 w 2339"/>
              <a:gd name="T37" fmla="*/ 25436 h 1082"/>
              <a:gd name="T38" fmla="*/ 1466516 w 2339"/>
              <a:gd name="T39" fmla="*/ 25436 h 1082"/>
              <a:gd name="T40" fmla="*/ 1417567 w 2339"/>
              <a:gd name="T41" fmla="*/ 28044 h 1082"/>
              <a:gd name="T42" fmla="*/ 1393418 w 2339"/>
              <a:gd name="T43" fmla="*/ 29349 h 1082"/>
              <a:gd name="T44" fmla="*/ 1319668 w 2339"/>
              <a:gd name="T45" fmla="*/ 37827 h 1082"/>
              <a:gd name="T46" fmla="*/ 1296173 w 2339"/>
              <a:gd name="T47" fmla="*/ 41740 h 1082"/>
              <a:gd name="T48" fmla="*/ 1247876 w 2339"/>
              <a:gd name="T49" fmla="*/ 49567 h 1082"/>
              <a:gd name="T50" fmla="*/ 1223728 w 2339"/>
              <a:gd name="T51" fmla="*/ 54784 h 1082"/>
              <a:gd name="T52" fmla="*/ 1176084 w 2339"/>
              <a:gd name="T53" fmla="*/ 65219 h 1082"/>
              <a:gd name="T54" fmla="*/ 1128440 w 2339"/>
              <a:gd name="T55" fmla="*/ 77611 h 1082"/>
              <a:gd name="T56" fmla="*/ 767522 w 2339"/>
              <a:gd name="T57" fmla="*/ 221093 h 1082"/>
              <a:gd name="T58" fmla="*/ 597832 w 2339"/>
              <a:gd name="T59" fmla="*/ 316966 h 1082"/>
              <a:gd name="T60" fmla="*/ 435974 w 2339"/>
              <a:gd name="T61" fmla="*/ 425882 h 1082"/>
              <a:gd name="T62" fmla="*/ 283252 w 2339"/>
              <a:gd name="T63" fmla="*/ 544581 h 1082"/>
              <a:gd name="T64" fmla="*/ 210155 w 2339"/>
              <a:gd name="T65" fmla="*/ 608496 h 1082"/>
              <a:gd name="T66" fmla="*/ 157943 w 2339"/>
              <a:gd name="T67" fmla="*/ 656759 h 1082"/>
              <a:gd name="T68" fmla="*/ 142279 w 2339"/>
              <a:gd name="T69" fmla="*/ 673063 h 1082"/>
              <a:gd name="T70" fmla="*/ 31980 w 2339"/>
              <a:gd name="T71" fmla="*/ 675020 h 1082"/>
              <a:gd name="T72" fmla="*/ 30022 w 2339"/>
              <a:gd name="T73" fmla="*/ 565451 h 1082"/>
              <a:gd name="T74" fmla="*/ 34591 w 2339"/>
              <a:gd name="T75" fmla="*/ 560234 h 108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339" h="1082">
                <a:moveTo>
                  <a:pt x="54" y="859"/>
                </a:moveTo>
                <a:lnTo>
                  <a:pt x="54" y="859"/>
                </a:lnTo>
                <a:cubicBezTo>
                  <a:pt x="66" y="848"/>
                  <a:pt x="76" y="840"/>
                  <a:pt x="86" y="832"/>
                </a:cubicBezTo>
                <a:lnTo>
                  <a:pt x="117" y="807"/>
                </a:lnTo>
                <a:cubicBezTo>
                  <a:pt x="138" y="791"/>
                  <a:pt x="158" y="775"/>
                  <a:pt x="179" y="759"/>
                </a:cubicBezTo>
                <a:cubicBezTo>
                  <a:pt x="221" y="727"/>
                  <a:pt x="263" y="697"/>
                  <a:pt x="305" y="667"/>
                </a:cubicBezTo>
                <a:cubicBezTo>
                  <a:pt x="391" y="608"/>
                  <a:pt x="478" y="551"/>
                  <a:pt x="566" y="498"/>
                </a:cubicBezTo>
                <a:cubicBezTo>
                  <a:pt x="655" y="445"/>
                  <a:pt x="746" y="394"/>
                  <a:pt x="838" y="347"/>
                </a:cubicBezTo>
                <a:cubicBezTo>
                  <a:pt x="930" y="300"/>
                  <a:pt x="1024" y="258"/>
                  <a:pt x="1119" y="218"/>
                </a:cubicBezTo>
                <a:cubicBezTo>
                  <a:pt x="1310" y="140"/>
                  <a:pt x="1509" y="78"/>
                  <a:pt x="1711" y="40"/>
                </a:cubicBezTo>
                <a:lnTo>
                  <a:pt x="1787" y="27"/>
                </a:lnTo>
                <a:cubicBezTo>
                  <a:pt x="1813" y="23"/>
                  <a:pt x="1838" y="20"/>
                  <a:pt x="1864" y="17"/>
                </a:cubicBezTo>
                <a:cubicBezTo>
                  <a:pt x="1877" y="16"/>
                  <a:pt x="1890" y="13"/>
                  <a:pt x="1902" y="12"/>
                </a:cubicBezTo>
                <a:lnTo>
                  <a:pt x="1940" y="9"/>
                </a:lnTo>
                <a:lnTo>
                  <a:pt x="1979" y="6"/>
                </a:lnTo>
                <a:cubicBezTo>
                  <a:pt x="1992" y="4"/>
                  <a:pt x="2005" y="3"/>
                  <a:pt x="2017" y="3"/>
                </a:cubicBezTo>
                <a:lnTo>
                  <a:pt x="2095" y="1"/>
                </a:lnTo>
                <a:cubicBezTo>
                  <a:pt x="2107" y="0"/>
                  <a:pt x="2120" y="0"/>
                  <a:pt x="2133" y="1"/>
                </a:cubicBezTo>
                <a:lnTo>
                  <a:pt x="2172" y="1"/>
                </a:lnTo>
                <a:lnTo>
                  <a:pt x="2210" y="2"/>
                </a:lnTo>
                <a:cubicBezTo>
                  <a:pt x="2222" y="2"/>
                  <a:pt x="2235" y="3"/>
                  <a:pt x="2248" y="4"/>
                </a:cubicBezTo>
                <a:lnTo>
                  <a:pt x="2325" y="10"/>
                </a:lnTo>
                <a:cubicBezTo>
                  <a:pt x="2332" y="11"/>
                  <a:pt x="2338" y="17"/>
                  <a:pt x="2338" y="25"/>
                </a:cubicBezTo>
                <a:cubicBezTo>
                  <a:pt x="2337" y="33"/>
                  <a:pt x="2331" y="39"/>
                  <a:pt x="2324" y="39"/>
                </a:cubicBezTo>
                <a:lnTo>
                  <a:pt x="2323" y="39"/>
                </a:lnTo>
                <a:lnTo>
                  <a:pt x="2247" y="39"/>
                </a:lnTo>
                <a:cubicBezTo>
                  <a:pt x="2235" y="40"/>
                  <a:pt x="2222" y="39"/>
                  <a:pt x="2210" y="40"/>
                </a:cubicBezTo>
                <a:lnTo>
                  <a:pt x="2172" y="43"/>
                </a:lnTo>
                <a:lnTo>
                  <a:pt x="2135" y="45"/>
                </a:lnTo>
                <a:cubicBezTo>
                  <a:pt x="2122" y="47"/>
                  <a:pt x="2110" y="47"/>
                  <a:pt x="2097" y="49"/>
                </a:cubicBezTo>
                <a:lnTo>
                  <a:pt x="2022" y="58"/>
                </a:lnTo>
                <a:cubicBezTo>
                  <a:pt x="2010" y="59"/>
                  <a:pt x="1998" y="61"/>
                  <a:pt x="1986" y="64"/>
                </a:cubicBezTo>
                <a:lnTo>
                  <a:pt x="1948" y="70"/>
                </a:lnTo>
                <a:lnTo>
                  <a:pt x="1912" y="76"/>
                </a:lnTo>
                <a:cubicBezTo>
                  <a:pt x="1900" y="78"/>
                  <a:pt x="1887" y="81"/>
                  <a:pt x="1875" y="84"/>
                </a:cubicBezTo>
                <a:cubicBezTo>
                  <a:pt x="1850" y="89"/>
                  <a:pt x="1826" y="94"/>
                  <a:pt x="1802" y="100"/>
                </a:cubicBezTo>
                <a:lnTo>
                  <a:pt x="1729" y="119"/>
                </a:lnTo>
                <a:cubicBezTo>
                  <a:pt x="1538" y="173"/>
                  <a:pt x="1352" y="248"/>
                  <a:pt x="1176" y="339"/>
                </a:cubicBezTo>
                <a:cubicBezTo>
                  <a:pt x="1087" y="385"/>
                  <a:pt x="1000" y="434"/>
                  <a:pt x="916" y="486"/>
                </a:cubicBezTo>
                <a:cubicBezTo>
                  <a:pt x="832" y="539"/>
                  <a:pt x="749" y="595"/>
                  <a:pt x="668" y="653"/>
                </a:cubicBezTo>
                <a:cubicBezTo>
                  <a:pt x="588" y="711"/>
                  <a:pt x="510" y="772"/>
                  <a:pt x="434" y="835"/>
                </a:cubicBezTo>
                <a:cubicBezTo>
                  <a:pt x="396" y="867"/>
                  <a:pt x="359" y="900"/>
                  <a:pt x="322" y="933"/>
                </a:cubicBezTo>
                <a:cubicBezTo>
                  <a:pt x="304" y="949"/>
                  <a:pt x="286" y="966"/>
                  <a:pt x="269" y="982"/>
                </a:cubicBezTo>
                <a:lnTo>
                  <a:pt x="242" y="1007"/>
                </a:lnTo>
                <a:cubicBezTo>
                  <a:pt x="234" y="1016"/>
                  <a:pt x="224" y="1024"/>
                  <a:pt x="218" y="1032"/>
                </a:cubicBezTo>
                <a:cubicBezTo>
                  <a:pt x="172" y="1080"/>
                  <a:pt x="97" y="1081"/>
                  <a:pt x="49" y="1035"/>
                </a:cubicBezTo>
                <a:cubicBezTo>
                  <a:pt x="2" y="989"/>
                  <a:pt x="0" y="914"/>
                  <a:pt x="46" y="867"/>
                </a:cubicBezTo>
                <a:cubicBezTo>
                  <a:pt x="48" y="864"/>
                  <a:pt x="51" y="862"/>
                  <a:pt x="53" y="859"/>
                </a:cubicBezTo>
                <a:lnTo>
                  <a:pt x="54" y="859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38" name="Freeform 102">
            <a:extLst>
              <a:ext uri="{FF2B5EF4-FFF2-40B4-BE49-F238E27FC236}">
                <a16:creationId xmlns:a16="http://schemas.microsoft.com/office/drawing/2014/main" id="{D99ADA74-6DBE-E942-84B5-205BC3078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3308" y="4166406"/>
            <a:ext cx="812955" cy="1043679"/>
          </a:xfrm>
          <a:custGeom>
            <a:avLst/>
            <a:gdLst>
              <a:gd name="T0" fmla="*/ 851917 w 1306"/>
              <a:gd name="T1" fmla="*/ 5874 h 1677"/>
              <a:gd name="T2" fmla="*/ 851917 w 1306"/>
              <a:gd name="T3" fmla="*/ 5874 h 1677"/>
              <a:gd name="T4" fmla="*/ 280708 w 1306"/>
              <a:gd name="T5" fmla="*/ 462085 h 1677"/>
              <a:gd name="T6" fmla="*/ 280708 w 1306"/>
              <a:gd name="T7" fmla="*/ 462085 h 1677"/>
              <a:gd name="T8" fmla="*/ 505928 w 1306"/>
              <a:gd name="T9" fmla="*/ 956151 h 1677"/>
              <a:gd name="T10" fmla="*/ 505928 w 1306"/>
              <a:gd name="T11" fmla="*/ 956151 h 1677"/>
              <a:gd name="T12" fmla="*/ 671089 w 1306"/>
              <a:gd name="T13" fmla="*/ 511035 h 1677"/>
              <a:gd name="T14" fmla="*/ 671089 w 1306"/>
              <a:gd name="T15" fmla="*/ 511035 h 1677"/>
              <a:gd name="T16" fmla="*/ 851917 w 1306"/>
              <a:gd name="T17" fmla="*/ 5874 h 16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306" h="1677">
                <a:moveTo>
                  <a:pt x="1305" y="9"/>
                </a:moveTo>
                <a:lnTo>
                  <a:pt x="1305" y="9"/>
                </a:lnTo>
                <a:cubicBezTo>
                  <a:pt x="1305" y="9"/>
                  <a:pt x="912" y="0"/>
                  <a:pt x="430" y="708"/>
                </a:cubicBezTo>
                <a:cubicBezTo>
                  <a:pt x="0" y="1341"/>
                  <a:pt x="436" y="1676"/>
                  <a:pt x="775" y="1465"/>
                </a:cubicBezTo>
                <a:cubicBezTo>
                  <a:pt x="1016" y="1316"/>
                  <a:pt x="1005" y="961"/>
                  <a:pt x="1028" y="783"/>
                </a:cubicBezTo>
                <a:cubicBezTo>
                  <a:pt x="1102" y="229"/>
                  <a:pt x="1305" y="9"/>
                  <a:pt x="1305" y="9"/>
                </a:cubicBezTo>
              </a:path>
            </a:pathLst>
          </a:custGeom>
          <a:solidFill>
            <a:srgbClr val="A1DF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39" name="Freeform 103">
            <a:extLst>
              <a:ext uri="{FF2B5EF4-FFF2-40B4-BE49-F238E27FC236}">
                <a16:creationId xmlns:a16="http://schemas.microsoft.com/office/drawing/2014/main" id="{771F560B-0135-A343-91C3-E417C7C3A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927" y="4243309"/>
            <a:ext cx="411970" cy="769027"/>
          </a:xfrm>
          <a:custGeom>
            <a:avLst/>
            <a:gdLst>
              <a:gd name="T0" fmla="*/ 392174 w 661"/>
              <a:gd name="T1" fmla="*/ 116333 h 1234"/>
              <a:gd name="T2" fmla="*/ 323544 w 661"/>
              <a:gd name="T3" fmla="*/ 151624 h 1234"/>
              <a:gd name="T4" fmla="*/ 431391 w 661"/>
              <a:gd name="T5" fmla="*/ 4575 h 1234"/>
              <a:gd name="T6" fmla="*/ 426816 w 661"/>
              <a:gd name="T7" fmla="*/ 0 h 1234"/>
              <a:gd name="T8" fmla="*/ 304588 w 661"/>
              <a:gd name="T9" fmla="*/ 169270 h 1234"/>
              <a:gd name="T10" fmla="*/ 303935 w 661"/>
              <a:gd name="T11" fmla="*/ 169924 h 1234"/>
              <a:gd name="T12" fmla="*/ 260142 w 661"/>
              <a:gd name="T13" fmla="*/ 245083 h 1234"/>
              <a:gd name="T14" fmla="*/ 215696 w 661"/>
              <a:gd name="T15" fmla="*/ 156199 h 1234"/>
              <a:gd name="T16" fmla="*/ 211774 w 661"/>
              <a:gd name="T17" fmla="*/ 161428 h 1234"/>
              <a:gd name="T18" fmla="*/ 252952 w 661"/>
              <a:gd name="T19" fmla="*/ 258154 h 1234"/>
              <a:gd name="T20" fmla="*/ 211120 w 661"/>
              <a:gd name="T21" fmla="*/ 345730 h 1234"/>
              <a:gd name="T22" fmla="*/ 211120 w 661"/>
              <a:gd name="T23" fmla="*/ 346383 h 1234"/>
              <a:gd name="T24" fmla="*/ 169942 w 661"/>
              <a:gd name="T25" fmla="*/ 482976 h 1234"/>
              <a:gd name="T26" fmla="*/ 130071 w 661"/>
              <a:gd name="T27" fmla="*/ 394093 h 1234"/>
              <a:gd name="T28" fmla="*/ 89546 w 661"/>
              <a:gd name="T29" fmla="*/ 364029 h 1234"/>
              <a:gd name="T30" fmla="*/ 87586 w 661"/>
              <a:gd name="T31" fmla="*/ 369911 h 1234"/>
              <a:gd name="T32" fmla="*/ 125496 w 661"/>
              <a:gd name="T33" fmla="*/ 398014 h 1234"/>
              <a:gd name="T34" fmla="*/ 166020 w 661"/>
              <a:gd name="T35" fmla="*/ 508465 h 1234"/>
              <a:gd name="T36" fmla="*/ 1307 w 661"/>
              <a:gd name="T37" fmla="*/ 805831 h 1234"/>
              <a:gd name="T38" fmla="*/ 132686 w 661"/>
              <a:gd name="T39" fmla="*/ 660743 h 1234"/>
              <a:gd name="T40" fmla="*/ 132686 w 661"/>
              <a:gd name="T41" fmla="*/ 660743 h 1234"/>
              <a:gd name="T42" fmla="*/ 298052 w 661"/>
              <a:gd name="T43" fmla="*/ 583623 h 1234"/>
              <a:gd name="T44" fmla="*/ 141836 w 661"/>
              <a:gd name="T45" fmla="*/ 636561 h 1234"/>
              <a:gd name="T46" fmla="*/ 172557 w 661"/>
              <a:gd name="T47" fmla="*/ 509118 h 1234"/>
              <a:gd name="T48" fmla="*/ 172557 w 661"/>
              <a:gd name="T49" fmla="*/ 509118 h 1234"/>
              <a:gd name="T50" fmla="*/ 172557 w 661"/>
              <a:gd name="T51" fmla="*/ 509118 h 1234"/>
              <a:gd name="T52" fmla="*/ 174517 w 661"/>
              <a:gd name="T53" fmla="*/ 495394 h 1234"/>
              <a:gd name="T54" fmla="*/ 217003 w 661"/>
              <a:gd name="T55" fmla="*/ 349651 h 1234"/>
              <a:gd name="T56" fmla="*/ 339230 w 661"/>
              <a:gd name="T57" fmla="*/ 314359 h 1234"/>
              <a:gd name="T58" fmla="*/ 296745 w 661"/>
              <a:gd name="T59" fmla="*/ 305863 h 1234"/>
              <a:gd name="T60" fmla="*/ 296091 w 661"/>
              <a:gd name="T61" fmla="*/ 305863 h 1234"/>
              <a:gd name="T62" fmla="*/ 222886 w 661"/>
              <a:gd name="T63" fmla="*/ 333966 h 1234"/>
              <a:gd name="T64" fmla="*/ 309164 w 661"/>
              <a:gd name="T65" fmla="*/ 173192 h 123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661" h="1234">
                <a:moveTo>
                  <a:pt x="601" y="188"/>
                </a:moveTo>
                <a:lnTo>
                  <a:pt x="600" y="178"/>
                </a:lnTo>
                <a:cubicBezTo>
                  <a:pt x="598" y="179"/>
                  <a:pt x="554" y="182"/>
                  <a:pt x="495" y="232"/>
                </a:cubicBezTo>
                <a:cubicBezTo>
                  <a:pt x="581" y="100"/>
                  <a:pt x="658" y="9"/>
                  <a:pt x="660" y="7"/>
                </a:cubicBezTo>
                <a:lnTo>
                  <a:pt x="653" y="0"/>
                </a:lnTo>
                <a:cubicBezTo>
                  <a:pt x="651" y="3"/>
                  <a:pt x="560" y="109"/>
                  <a:pt x="466" y="259"/>
                </a:cubicBezTo>
                <a:cubicBezTo>
                  <a:pt x="465" y="260"/>
                  <a:pt x="465" y="260"/>
                  <a:pt x="465" y="260"/>
                </a:cubicBezTo>
                <a:cubicBezTo>
                  <a:pt x="443" y="296"/>
                  <a:pt x="420" y="335"/>
                  <a:pt x="398" y="375"/>
                </a:cubicBezTo>
                <a:cubicBezTo>
                  <a:pt x="398" y="285"/>
                  <a:pt x="330" y="239"/>
                  <a:pt x="330" y="239"/>
                </a:cubicBezTo>
                <a:lnTo>
                  <a:pt x="324" y="247"/>
                </a:lnTo>
                <a:cubicBezTo>
                  <a:pt x="326" y="247"/>
                  <a:pt x="398" y="297"/>
                  <a:pt x="387" y="395"/>
                </a:cubicBezTo>
                <a:cubicBezTo>
                  <a:pt x="364" y="438"/>
                  <a:pt x="342" y="484"/>
                  <a:pt x="323" y="529"/>
                </a:cubicBezTo>
                <a:cubicBezTo>
                  <a:pt x="323" y="529"/>
                  <a:pt x="323" y="529"/>
                  <a:pt x="323" y="530"/>
                </a:cubicBezTo>
                <a:cubicBezTo>
                  <a:pt x="294" y="599"/>
                  <a:pt x="272" y="670"/>
                  <a:pt x="260" y="739"/>
                </a:cubicBezTo>
                <a:cubicBezTo>
                  <a:pt x="250" y="672"/>
                  <a:pt x="223" y="629"/>
                  <a:pt x="199" y="603"/>
                </a:cubicBezTo>
                <a:cubicBezTo>
                  <a:pt x="168" y="569"/>
                  <a:pt x="139" y="557"/>
                  <a:pt x="137" y="557"/>
                </a:cubicBezTo>
                <a:lnTo>
                  <a:pt x="134" y="566"/>
                </a:lnTo>
                <a:cubicBezTo>
                  <a:pt x="134" y="566"/>
                  <a:pt x="163" y="578"/>
                  <a:pt x="192" y="609"/>
                </a:cubicBezTo>
                <a:cubicBezTo>
                  <a:pt x="219" y="639"/>
                  <a:pt x="252" y="692"/>
                  <a:pt x="254" y="778"/>
                </a:cubicBezTo>
                <a:cubicBezTo>
                  <a:pt x="189" y="1188"/>
                  <a:pt x="2" y="1223"/>
                  <a:pt x="0" y="1223"/>
                </a:cubicBezTo>
                <a:lnTo>
                  <a:pt x="2" y="1233"/>
                </a:lnTo>
                <a:cubicBezTo>
                  <a:pt x="8" y="1232"/>
                  <a:pt x="121" y="1211"/>
                  <a:pt x="203" y="1011"/>
                </a:cubicBezTo>
                <a:cubicBezTo>
                  <a:pt x="203" y="1009"/>
                  <a:pt x="280" y="864"/>
                  <a:pt x="454" y="902"/>
                </a:cubicBezTo>
                <a:lnTo>
                  <a:pt x="456" y="893"/>
                </a:lnTo>
                <a:cubicBezTo>
                  <a:pt x="329" y="865"/>
                  <a:pt x="252" y="932"/>
                  <a:pt x="217" y="974"/>
                </a:cubicBezTo>
                <a:cubicBezTo>
                  <a:pt x="235" y="921"/>
                  <a:pt x="252" y="857"/>
                  <a:pt x="264" y="779"/>
                </a:cubicBezTo>
                <a:cubicBezTo>
                  <a:pt x="265" y="772"/>
                  <a:pt x="266" y="765"/>
                  <a:pt x="267" y="758"/>
                </a:cubicBezTo>
                <a:cubicBezTo>
                  <a:pt x="277" y="684"/>
                  <a:pt x="301" y="608"/>
                  <a:pt x="332" y="535"/>
                </a:cubicBezTo>
                <a:cubicBezTo>
                  <a:pt x="413" y="444"/>
                  <a:pt x="510" y="488"/>
                  <a:pt x="515" y="490"/>
                </a:cubicBezTo>
                <a:lnTo>
                  <a:pt x="519" y="481"/>
                </a:lnTo>
                <a:cubicBezTo>
                  <a:pt x="518" y="480"/>
                  <a:pt x="491" y="468"/>
                  <a:pt x="454" y="468"/>
                </a:cubicBezTo>
                <a:lnTo>
                  <a:pt x="453" y="468"/>
                </a:lnTo>
                <a:cubicBezTo>
                  <a:pt x="423" y="468"/>
                  <a:pt x="381" y="476"/>
                  <a:pt x="341" y="511"/>
                </a:cubicBezTo>
                <a:cubicBezTo>
                  <a:pt x="380" y="424"/>
                  <a:pt x="427" y="339"/>
                  <a:pt x="473" y="265"/>
                </a:cubicBezTo>
                <a:cubicBezTo>
                  <a:pt x="543" y="193"/>
                  <a:pt x="600" y="188"/>
                  <a:pt x="601" y="188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40" name="Freeform 104">
            <a:extLst>
              <a:ext uri="{FF2B5EF4-FFF2-40B4-BE49-F238E27FC236}">
                <a16:creationId xmlns:a16="http://schemas.microsoft.com/office/drawing/2014/main" id="{B50E3B8F-5C45-4F4A-BF4B-39CA19B6F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8026" y="4690994"/>
            <a:ext cx="983236" cy="1049172"/>
          </a:xfrm>
          <a:custGeom>
            <a:avLst/>
            <a:gdLst>
              <a:gd name="T0" fmla="*/ 968377 w 1577"/>
              <a:gd name="T1" fmla="*/ 62033 h 1685"/>
              <a:gd name="T2" fmla="*/ 968377 w 1577"/>
              <a:gd name="T3" fmla="*/ 62033 h 1685"/>
              <a:gd name="T4" fmla="*/ 534863 w 1577"/>
              <a:gd name="T5" fmla="*/ 977515 h 1685"/>
              <a:gd name="T6" fmla="*/ 534863 w 1577"/>
              <a:gd name="T7" fmla="*/ 977515 h 1685"/>
              <a:gd name="T8" fmla="*/ 121619 w 1577"/>
              <a:gd name="T9" fmla="*/ 988616 h 1685"/>
              <a:gd name="T10" fmla="*/ 121619 w 1577"/>
              <a:gd name="T11" fmla="*/ 988616 h 1685"/>
              <a:gd name="T12" fmla="*/ 111157 w 1577"/>
              <a:gd name="T13" fmla="*/ 576584 h 1685"/>
              <a:gd name="T14" fmla="*/ 111157 w 1577"/>
              <a:gd name="T15" fmla="*/ 576584 h 1685"/>
              <a:gd name="T16" fmla="*/ 968377 w 1577"/>
              <a:gd name="T17" fmla="*/ 62033 h 168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577" h="1685">
                <a:moveTo>
                  <a:pt x="1481" y="95"/>
                </a:moveTo>
                <a:lnTo>
                  <a:pt x="1481" y="95"/>
                </a:lnTo>
                <a:cubicBezTo>
                  <a:pt x="1576" y="190"/>
                  <a:pt x="987" y="1318"/>
                  <a:pt x="818" y="1497"/>
                </a:cubicBezTo>
                <a:cubicBezTo>
                  <a:pt x="648" y="1676"/>
                  <a:pt x="365" y="1684"/>
                  <a:pt x="186" y="1514"/>
                </a:cubicBezTo>
                <a:cubicBezTo>
                  <a:pt x="8" y="1344"/>
                  <a:pt x="0" y="1062"/>
                  <a:pt x="170" y="883"/>
                </a:cubicBezTo>
                <a:cubicBezTo>
                  <a:pt x="339" y="703"/>
                  <a:pt x="1386" y="0"/>
                  <a:pt x="1481" y="95"/>
                </a:cubicBezTo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41" name="Freeform 105">
            <a:extLst>
              <a:ext uri="{FF2B5EF4-FFF2-40B4-BE49-F238E27FC236}">
                <a16:creationId xmlns:a16="http://schemas.microsoft.com/office/drawing/2014/main" id="{460977F9-D788-C84C-8033-58EEC60BF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4575" y="4811841"/>
            <a:ext cx="714082" cy="763534"/>
          </a:xfrm>
          <a:custGeom>
            <a:avLst/>
            <a:gdLst>
              <a:gd name="T0" fmla="*/ 675165 w 1148"/>
              <a:gd name="T1" fmla="*/ 64006 h 1226"/>
              <a:gd name="T2" fmla="*/ 744313 w 1148"/>
              <a:gd name="T3" fmla="*/ 0 h 1226"/>
              <a:gd name="T4" fmla="*/ 658205 w 1148"/>
              <a:gd name="T5" fmla="*/ 69884 h 1226"/>
              <a:gd name="T6" fmla="*/ 656900 w 1148"/>
              <a:gd name="T7" fmla="*/ 71190 h 1226"/>
              <a:gd name="T8" fmla="*/ 656900 w 1148"/>
              <a:gd name="T9" fmla="*/ 71190 h 1226"/>
              <a:gd name="T10" fmla="*/ 551874 w 1148"/>
              <a:gd name="T11" fmla="*/ 173077 h 1226"/>
              <a:gd name="T12" fmla="*/ 561007 w 1148"/>
              <a:gd name="T13" fmla="*/ 62046 h 1226"/>
              <a:gd name="T14" fmla="*/ 540132 w 1148"/>
              <a:gd name="T15" fmla="*/ 186139 h 1226"/>
              <a:gd name="T16" fmla="*/ 540132 w 1148"/>
              <a:gd name="T17" fmla="*/ 186139 h 1226"/>
              <a:gd name="T18" fmla="*/ 375744 w 1148"/>
              <a:gd name="T19" fmla="*/ 413424 h 1226"/>
              <a:gd name="T20" fmla="*/ 315729 w 1148"/>
              <a:gd name="T21" fmla="*/ 229898 h 1226"/>
              <a:gd name="T22" fmla="*/ 367264 w 1148"/>
              <a:gd name="T23" fmla="*/ 429099 h 1226"/>
              <a:gd name="T24" fmla="*/ 187872 w 1148"/>
              <a:gd name="T25" fmla="*/ 681203 h 1226"/>
              <a:gd name="T26" fmla="*/ 160474 w 1148"/>
              <a:gd name="T27" fmla="*/ 465021 h 1226"/>
              <a:gd name="T28" fmla="*/ 157865 w 1148"/>
              <a:gd name="T29" fmla="*/ 470899 h 1226"/>
              <a:gd name="T30" fmla="*/ 188524 w 1148"/>
              <a:gd name="T31" fmla="*/ 513352 h 1226"/>
              <a:gd name="T32" fmla="*/ 178087 w 1148"/>
              <a:gd name="T33" fmla="*/ 689694 h 1226"/>
              <a:gd name="T34" fmla="*/ 652 w 1148"/>
              <a:gd name="T35" fmla="*/ 800071 h 1226"/>
              <a:gd name="T36" fmla="*/ 121986 w 1148"/>
              <a:gd name="T37" fmla="*/ 743250 h 1226"/>
              <a:gd name="T38" fmla="*/ 312468 w 1148"/>
              <a:gd name="T39" fmla="*/ 536864 h 1226"/>
              <a:gd name="T40" fmla="*/ 493817 w 1148"/>
              <a:gd name="T41" fmla="*/ 579970 h 1226"/>
              <a:gd name="T42" fmla="*/ 499035 w 1148"/>
              <a:gd name="T43" fmla="*/ 576051 h 1226"/>
              <a:gd name="T44" fmla="*/ 383572 w 1148"/>
              <a:gd name="T45" fmla="*/ 522495 h 1226"/>
              <a:gd name="T46" fmla="*/ 317686 w 1148"/>
              <a:gd name="T47" fmla="*/ 529026 h 1226"/>
              <a:gd name="T48" fmla="*/ 373135 w 1148"/>
              <a:gd name="T49" fmla="*/ 431059 h 1226"/>
              <a:gd name="T50" fmla="*/ 463809 w 1148"/>
              <a:gd name="T51" fmla="*/ 288026 h 1226"/>
              <a:gd name="T52" fmla="*/ 630807 w 1148"/>
              <a:gd name="T53" fmla="*/ 282147 h 1226"/>
              <a:gd name="T54" fmla="*/ 472290 w 1148"/>
              <a:gd name="T55" fmla="*/ 276922 h 1226"/>
              <a:gd name="T56" fmla="*/ 661466 w 1148"/>
              <a:gd name="T57" fmla="*/ 75762 h 1226"/>
              <a:gd name="T58" fmla="*/ 733875 w 1148"/>
              <a:gd name="T59" fmla="*/ 79027 h 1226"/>
              <a:gd name="T60" fmla="*/ 733875 w 1148"/>
              <a:gd name="T61" fmla="*/ 79027 h 1226"/>
              <a:gd name="T62" fmla="*/ 739094 w 1148"/>
              <a:gd name="T63" fmla="*/ 76415 h 122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148" h="1226">
                <a:moveTo>
                  <a:pt x="1035" y="98"/>
                </a:moveTo>
                <a:lnTo>
                  <a:pt x="1035" y="98"/>
                </a:lnTo>
                <a:cubicBezTo>
                  <a:pt x="1101" y="41"/>
                  <a:pt x="1145" y="10"/>
                  <a:pt x="1147" y="9"/>
                </a:cubicBezTo>
                <a:lnTo>
                  <a:pt x="1141" y="0"/>
                </a:lnTo>
                <a:cubicBezTo>
                  <a:pt x="1139" y="2"/>
                  <a:pt x="1086" y="40"/>
                  <a:pt x="1009" y="107"/>
                </a:cubicBezTo>
                <a:cubicBezTo>
                  <a:pt x="1008" y="108"/>
                  <a:pt x="1008" y="108"/>
                  <a:pt x="1007" y="109"/>
                </a:cubicBezTo>
                <a:cubicBezTo>
                  <a:pt x="960" y="151"/>
                  <a:pt x="904" y="204"/>
                  <a:pt x="846" y="265"/>
                </a:cubicBezTo>
                <a:cubicBezTo>
                  <a:pt x="881" y="175"/>
                  <a:pt x="870" y="95"/>
                  <a:pt x="870" y="94"/>
                </a:cubicBezTo>
                <a:lnTo>
                  <a:pt x="860" y="95"/>
                </a:lnTo>
                <a:cubicBezTo>
                  <a:pt x="860" y="96"/>
                  <a:pt x="873" y="188"/>
                  <a:pt x="828" y="285"/>
                </a:cubicBezTo>
                <a:cubicBezTo>
                  <a:pt x="739" y="382"/>
                  <a:pt x="647" y="500"/>
                  <a:pt x="576" y="633"/>
                </a:cubicBezTo>
                <a:cubicBezTo>
                  <a:pt x="591" y="473"/>
                  <a:pt x="492" y="347"/>
                  <a:pt x="492" y="346"/>
                </a:cubicBezTo>
                <a:lnTo>
                  <a:pt x="484" y="352"/>
                </a:lnTo>
                <a:cubicBezTo>
                  <a:pt x="485" y="353"/>
                  <a:pt x="591" y="490"/>
                  <a:pt x="563" y="657"/>
                </a:cubicBezTo>
                <a:cubicBezTo>
                  <a:pt x="471" y="837"/>
                  <a:pt x="374" y="959"/>
                  <a:pt x="288" y="1043"/>
                </a:cubicBezTo>
                <a:cubicBezTo>
                  <a:pt x="362" y="778"/>
                  <a:pt x="251" y="715"/>
                  <a:pt x="246" y="712"/>
                </a:cubicBezTo>
                <a:lnTo>
                  <a:pt x="242" y="721"/>
                </a:lnTo>
                <a:cubicBezTo>
                  <a:pt x="242" y="721"/>
                  <a:pt x="271" y="737"/>
                  <a:pt x="289" y="786"/>
                </a:cubicBezTo>
                <a:cubicBezTo>
                  <a:pt x="305" y="832"/>
                  <a:pt x="316" y="915"/>
                  <a:pt x="273" y="1056"/>
                </a:cubicBezTo>
                <a:cubicBezTo>
                  <a:pt x="121" y="1197"/>
                  <a:pt x="2" y="1216"/>
                  <a:pt x="0" y="1216"/>
                </a:cubicBezTo>
                <a:lnTo>
                  <a:pt x="1" y="1225"/>
                </a:lnTo>
                <a:cubicBezTo>
                  <a:pt x="4" y="1225"/>
                  <a:pt x="79" y="1214"/>
                  <a:pt x="187" y="1138"/>
                </a:cubicBezTo>
                <a:cubicBezTo>
                  <a:pt x="308" y="1055"/>
                  <a:pt x="405" y="936"/>
                  <a:pt x="479" y="822"/>
                </a:cubicBezTo>
                <a:cubicBezTo>
                  <a:pt x="494" y="818"/>
                  <a:pt x="681" y="774"/>
                  <a:pt x="757" y="888"/>
                </a:cubicBezTo>
                <a:lnTo>
                  <a:pt x="765" y="882"/>
                </a:lnTo>
                <a:cubicBezTo>
                  <a:pt x="731" y="831"/>
                  <a:pt x="670" y="802"/>
                  <a:pt x="588" y="800"/>
                </a:cubicBezTo>
                <a:cubicBezTo>
                  <a:pt x="544" y="799"/>
                  <a:pt x="505" y="807"/>
                  <a:pt x="487" y="810"/>
                </a:cubicBezTo>
                <a:cubicBezTo>
                  <a:pt x="520" y="758"/>
                  <a:pt x="549" y="706"/>
                  <a:pt x="572" y="660"/>
                </a:cubicBezTo>
                <a:cubicBezTo>
                  <a:pt x="612" y="582"/>
                  <a:pt x="660" y="509"/>
                  <a:pt x="711" y="441"/>
                </a:cubicBezTo>
                <a:cubicBezTo>
                  <a:pt x="842" y="366"/>
                  <a:pt x="961" y="440"/>
                  <a:pt x="962" y="441"/>
                </a:cubicBezTo>
                <a:lnTo>
                  <a:pt x="967" y="432"/>
                </a:lnTo>
                <a:cubicBezTo>
                  <a:pt x="966" y="431"/>
                  <a:pt x="853" y="362"/>
                  <a:pt x="724" y="424"/>
                </a:cubicBezTo>
                <a:cubicBezTo>
                  <a:pt x="823" y="295"/>
                  <a:pt x="932" y="188"/>
                  <a:pt x="1014" y="116"/>
                </a:cubicBezTo>
                <a:cubicBezTo>
                  <a:pt x="1096" y="79"/>
                  <a:pt x="1123" y="120"/>
                  <a:pt x="1125" y="121"/>
                </a:cubicBezTo>
                <a:lnTo>
                  <a:pt x="1129" y="119"/>
                </a:lnTo>
                <a:lnTo>
                  <a:pt x="1125" y="121"/>
                </a:lnTo>
                <a:lnTo>
                  <a:pt x="1133" y="117"/>
                </a:lnTo>
                <a:cubicBezTo>
                  <a:pt x="1131" y="115"/>
                  <a:pt x="1106" y="76"/>
                  <a:pt x="1035" y="98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42" name="Freeform 106">
            <a:extLst>
              <a:ext uri="{FF2B5EF4-FFF2-40B4-BE49-F238E27FC236}">
                <a16:creationId xmlns:a16="http://schemas.microsoft.com/office/drawing/2014/main" id="{71C7F73F-36BF-3942-8816-DFB9F5ED0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5367" y="4040067"/>
            <a:ext cx="4880475" cy="2581732"/>
          </a:xfrm>
          <a:custGeom>
            <a:avLst/>
            <a:gdLst>
              <a:gd name="T0" fmla="*/ 3172234 w 7835"/>
              <a:gd name="T1" fmla="*/ 0 h 4145"/>
              <a:gd name="T2" fmla="*/ 3172234 w 7835"/>
              <a:gd name="T3" fmla="*/ 533658 h 4145"/>
              <a:gd name="T4" fmla="*/ 2362191 w 7835"/>
              <a:gd name="T5" fmla="*/ 533658 h 4145"/>
              <a:gd name="T6" fmla="*/ 2362191 w 7835"/>
              <a:gd name="T7" fmla="*/ 1017674 h 4145"/>
              <a:gd name="T8" fmla="*/ 1606368 w 7835"/>
              <a:gd name="T9" fmla="*/ 1017674 h 4145"/>
              <a:gd name="T10" fmla="*/ 1606368 w 7835"/>
              <a:gd name="T11" fmla="*/ 1533697 h 4145"/>
              <a:gd name="T12" fmla="*/ 804164 w 7835"/>
              <a:gd name="T13" fmla="*/ 1533697 h 4145"/>
              <a:gd name="T14" fmla="*/ 804164 w 7835"/>
              <a:gd name="T15" fmla="*/ 2062130 h 4145"/>
              <a:gd name="T16" fmla="*/ 0 w 7835"/>
              <a:gd name="T17" fmla="*/ 2062130 h 4145"/>
              <a:gd name="T18" fmla="*/ 0 w 7835"/>
              <a:gd name="T19" fmla="*/ 2706831 h 4145"/>
              <a:gd name="T20" fmla="*/ 5117645 w 7835"/>
              <a:gd name="T21" fmla="*/ 2706831 h 4145"/>
              <a:gd name="T22" fmla="*/ 5117645 w 7835"/>
              <a:gd name="T23" fmla="*/ 0 h 4145"/>
              <a:gd name="T24" fmla="*/ 3172234 w 7835"/>
              <a:gd name="T25" fmla="*/ 0 h 414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835" h="4145">
                <a:moveTo>
                  <a:pt x="4856" y="0"/>
                </a:moveTo>
                <a:lnTo>
                  <a:pt x="4856" y="817"/>
                </a:lnTo>
                <a:lnTo>
                  <a:pt x="3616" y="817"/>
                </a:lnTo>
                <a:lnTo>
                  <a:pt x="3616" y="1558"/>
                </a:lnTo>
                <a:lnTo>
                  <a:pt x="2459" y="1558"/>
                </a:lnTo>
                <a:lnTo>
                  <a:pt x="2459" y="2348"/>
                </a:lnTo>
                <a:lnTo>
                  <a:pt x="1231" y="2348"/>
                </a:lnTo>
                <a:lnTo>
                  <a:pt x="1231" y="3157"/>
                </a:lnTo>
                <a:lnTo>
                  <a:pt x="0" y="3157"/>
                </a:lnTo>
                <a:lnTo>
                  <a:pt x="0" y="4144"/>
                </a:lnTo>
                <a:lnTo>
                  <a:pt x="7834" y="4144"/>
                </a:lnTo>
                <a:lnTo>
                  <a:pt x="7834" y="0"/>
                </a:lnTo>
                <a:lnTo>
                  <a:pt x="4856" y="0"/>
                </a:lnTo>
              </a:path>
            </a:pathLst>
          </a:custGeom>
          <a:solidFill>
            <a:srgbClr val="E6975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F64931D6-665C-554D-90E5-6C178072D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0000" y="3391886"/>
            <a:ext cx="523952" cy="650303"/>
          </a:xfrm>
          <a:custGeom>
            <a:avLst/>
            <a:gdLst>
              <a:gd name="connsiteX0" fmla="*/ 318114 w 1047904"/>
              <a:gd name="connsiteY0" fmla="*/ 417472 h 1300606"/>
              <a:gd name="connsiteX1" fmla="*/ 729790 w 1047904"/>
              <a:gd name="connsiteY1" fmla="*/ 417472 h 1300606"/>
              <a:gd name="connsiteX2" fmla="*/ 925648 w 1047904"/>
              <a:gd name="connsiteY2" fmla="*/ 744744 h 1300606"/>
              <a:gd name="connsiteX3" fmla="*/ 1047904 w 1047904"/>
              <a:gd name="connsiteY3" fmla="*/ 1268129 h 1300606"/>
              <a:gd name="connsiteX4" fmla="*/ 1047904 w 1047904"/>
              <a:gd name="connsiteY4" fmla="*/ 1300606 h 1300606"/>
              <a:gd name="connsiteX5" fmla="*/ 0 w 1047904"/>
              <a:gd name="connsiteY5" fmla="*/ 1300606 h 1300606"/>
              <a:gd name="connsiteX6" fmla="*/ 0 w 1047904"/>
              <a:gd name="connsiteY6" fmla="*/ 1265630 h 1300606"/>
              <a:gd name="connsiteX7" fmla="*/ 124750 w 1047904"/>
              <a:gd name="connsiteY7" fmla="*/ 738498 h 1300606"/>
              <a:gd name="connsiteX8" fmla="*/ 487438 w 1047904"/>
              <a:gd name="connsiteY8" fmla="*/ 0 h 1300606"/>
              <a:gd name="connsiteX9" fmla="*/ 611962 w 1047904"/>
              <a:gd name="connsiteY9" fmla="*/ 209219 h 1300606"/>
              <a:gd name="connsiteX10" fmla="*/ 707844 w 1047904"/>
              <a:gd name="connsiteY10" fmla="*/ 50112 h 1300606"/>
              <a:gd name="connsiteX11" fmla="*/ 737728 w 1047904"/>
              <a:gd name="connsiteY11" fmla="*/ 334500 h 1300606"/>
              <a:gd name="connsiteX12" fmla="*/ 729012 w 1047904"/>
              <a:gd name="connsiteY12" fmla="*/ 355798 h 1300606"/>
              <a:gd name="connsiteX13" fmla="*/ 315598 w 1047904"/>
              <a:gd name="connsiteY13" fmla="*/ 355798 h 1300606"/>
              <a:gd name="connsiteX14" fmla="*/ 306882 w 1047904"/>
              <a:gd name="connsiteY14" fmla="*/ 335753 h 1300606"/>
              <a:gd name="connsiteX15" fmla="*/ 316844 w 1047904"/>
              <a:gd name="connsiteY15" fmla="*/ 68904 h 1300606"/>
              <a:gd name="connsiteX16" fmla="*/ 417706 w 1047904"/>
              <a:gd name="connsiteY16" fmla="*/ 146579 h 1300606"/>
              <a:gd name="connsiteX17" fmla="*/ 487438 w 1047904"/>
              <a:gd name="connsiteY17" fmla="*/ 0 h 130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7904" h="1300606">
                <a:moveTo>
                  <a:pt x="318114" y="417472"/>
                </a:moveTo>
                <a:lnTo>
                  <a:pt x="729790" y="417472"/>
                </a:lnTo>
                <a:lnTo>
                  <a:pt x="925648" y="744744"/>
                </a:lnTo>
                <a:cubicBezTo>
                  <a:pt x="1005490" y="907131"/>
                  <a:pt x="1047904" y="1087005"/>
                  <a:pt x="1047904" y="1268129"/>
                </a:cubicBezTo>
                <a:lnTo>
                  <a:pt x="1047904" y="1300606"/>
                </a:lnTo>
                <a:lnTo>
                  <a:pt x="0" y="1300606"/>
                </a:lnTo>
                <a:lnTo>
                  <a:pt x="0" y="1265630"/>
                </a:lnTo>
                <a:cubicBezTo>
                  <a:pt x="0" y="1082009"/>
                  <a:pt x="42414" y="902134"/>
                  <a:pt x="124750" y="738498"/>
                </a:cubicBezTo>
                <a:close/>
                <a:moveTo>
                  <a:pt x="487438" y="0"/>
                </a:moveTo>
                <a:cubicBezTo>
                  <a:pt x="574604" y="0"/>
                  <a:pt x="558416" y="202955"/>
                  <a:pt x="611962" y="209219"/>
                </a:cubicBezTo>
                <a:cubicBezTo>
                  <a:pt x="671732" y="215483"/>
                  <a:pt x="631884" y="70157"/>
                  <a:pt x="707844" y="50112"/>
                </a:cubicBezTo>
                <a:cubicBezTo>
                  <a:pt x="806216" y="25056"/>
                  <a:pt x="778820" y="240539"/>
                  <a:pt x="737728" y="334500"/>
                </a:cubicBezTo>
                <a:lnTo>
                  <a:pt x="729012" y="355798"/>
                </a:lnTo>
                <a:lnTo>
                  <a:pt x="315598" y="355798"/>
                </a:lnTo>
                <a:lnTo>
                  <a:pt x="306882" y="335753"/>
                </a:lnTo>
                <a:cubicBezTo>
                  <a:pt x="265790" y="241792"/>
                  <a:pt x="219716" y="31320"/>
                  <a:pt x="316844" y="68904"/>
                </a:cubicBezTo>
                <a:cubicBezTo>
                  <a:pt x="367898" y="88949"/>
                  <a:pt x="366652" y="155348"/>
                  <a:pt x="417706" y="146579"/>
                </a:cubicBezTo>
                <a:cubicBezTo>
                  <a:pt x="474986" y="136556"/>
                  <a:pt x="411480" y="0"/>
                  <a:pt x="487438" y="0"/>
                </a:cubicBezTo>
                <a:close/>
              </a:path>
            </a:pathLst>
          </a:custGeom>
          <a:solidFill>
            <a:srgbClr val="0553A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44" name="Freeform 108">
            <a:extLst>
              <a:ext uri="{FF2B5EF4-FFF2-40B4-BE49-F238E27FC236}">
                <a16:creationId xmlns:a16="http://schemas.microsoft.com/office/drawing/2014/main" id="{FD078085-F0E7-7940-BA1C-86AE3C2DD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0000" y="3619850"/>
            <a:ext cx="269154" cy="422965"/>
          </a:xfrm>
          <a:custGeom>
            <a:avLst/>
            <a:gdLst>
              <a:gd name="T0" fmla="*/ 166233 w 433"/>
              <a:gd name="T1" fmla="*/ 112362 h 679"/>
              <a:gd name="T2" fmla="*/ 166233 w 433"/>
              <a:gd name="T3" fmla="*/ 112362 h 679"/>
              <a:gd name="T4" fmla="*/ 154499 w 433"/>
              <a:gd name="T5" fmla="*/ 0 h 679"/>
              <a:gd name="T6" fmla="*/ 65189 w 433"/>
              <a:gd name="T7" fmla="*/ 148944 h 679"/>
              <a:gd name="T8" fmla="*/ 65189 w 433"/>
              <a:gd name="T9" fmla="*/ 148944 h 679"/>
              <a:gd name="T10" fmla="*/ 0 w 433"/>
              <a:gd name="T11" fmla="*/ 424622 h 679"/>
              <a:gd name="T12" fmla="*/ 0 w 433"/>
              <a:gd name="T13" fmla="*/ 442914 h 679"/>
              <a:gd name="T14" fmla="*/ 281618 w 433"/>
              <a:gd name="T15" fmla="*/ 442914 h 679"/>
              <a:gd name="T16" fmla="*/ 281618 w 433"/>
              <a:gd name="T17" fmla="*/ 442914 h 679"/>
              <a:gd name="T18" fmla="*/ 166233 w 433"/>
              <a:gd name="T19" fmla="*/ 112362 h 6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33" h="679">
                <a:moveTo>
                  <a:pt x="255" y="172"/>
                </a:moveTo>
                <a:lnTo>
                  <a:pt x="255" y="172"/>
                </a:lnTo>
                <a:cubicBezTo>
                  <a:pt x="267" y="69"/>
                  <a:pt x="253" y="22"/>
                  <a:pt x="237" y="0"/>
                </a:cubicBezTo>
                <a:lnTo>
                  <a:pt x="100" y="228"/>
                </a:lnTo>
                <a:cubicBezTo>
                  <a:pt x="34" y="359"/>
                  <a:pt x="0" y="503"/>
                  <a:pt x="0" y="650"/>
                </a:cubicBezTo>
                <a:lnTo>
                  <a:pt x="0" y="678"/>
                </a:lnTo>
                <a:lnTo>
                  <a:pt x="432" y="678"/>
                </a:lnTo>
                <a:cubicBezTo>
                  <a:pt x="420" y="258"/>
                  <a:pt x="239" y="301"/>
                  <a:pt x="255" y="172"/>
                </a:cubicBezTo>
              </a:path>
            </a:pathLst>
          </a:custGeom>
          <a:solidFill>
            <a:srgbClr val="002B8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33C0E232-0F04-C44C-8B0A-19ED05C43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9294" y="3557457"/>
            <a:ext cx="289666" cy="207334"/>
          </a:xfrm>
          <a:custGeom>
            <a:avLst/>
            <a:gdLst>
              <a:gd name="connsiteX0" fmla="*/ 561288 w 579331"/>
              <a:gd name="connsiteY0" fmla="*/ 0 h 414668"/>
              <a:gd name="connsiteX1" fmla="*/ 573618 w 579331"/>
              <a:gd name="connsiteY1" fmla="*/ 4673 h 414668"/>
              <a:gd name="connsiteX2" fmla="*/ 574852 w 579331"/>
              <a:gd name="connsiteY2" fmla="*/ 29597 h 414668"/>
              <a:gd name="connsiteX3" fmla="*/ 417014 w 579331"/>
              <a:gd name="connsiteY3" fmla="*/ 105614 h 414668"/>
              <a:gd name="connsiteX4" fmla="*/ 486068 w 579331"/>
              <a:gd name="connsiteY4" fmla="*/ 397221 h 414668"/>
              <a:gd name="connsiteX5" fmla="*/ 468804 w 579331"/>
              <a:gd name="connsiteY5" fmla="*/ 414668 h 414668"/>
              <a:gd name="connsiteX6" fmla="*/ 451540 w 579331"/>
              <a:gd name="connsiteY6" fmla="*/ 395975 h 414668"/>
              <a:gd name="connsiteX7" fmla="*/ 347960 w 579331"/>
              <a:gd name="connsiteY7" fmla="*/ 91906 h 414668"/>
              <a:gd name="connsiteX8" fmla="*/ 340560 w 579331"/>
              <a:gd name="connsiteY8" fmla="*/ 89414 h 414668"/>
              <a:gd name="connsiteX9" fmla="*/ 342452 w 579331"/>
              <a:gd name="connsiteY9" fmla="*/ 85111 h 414668"/>
              <a:gd name="connsiteX10" fmla="*/ 0 w 579331"/>
              <a:gd name="connsiteY10" fmla="*/ 85111 h 414668"/>
              <a:gd name="connsiteX11" fmla="*/ 0 w 579331"/>
              <a:gd name="connsiteY11" fmla="*/ 20414 h 414668"/>
              <a:gd name="connsiteX12" fmla="*/ 410732 w 579331"/>
              <a:gd name="connsiteY12" fmla="*/ 20414 h 414668"/>
              <a:gd name="connsiteX13" fmla="*/ 410732 w 579331"/>
              <a:gd name="connsiteY13" fmla="*/ 68754 h 414668"/>
              <a:gd name="connsiteX14" fmla="*/ 435820 w 579331"/>
              <a:gd name="connsiteY14" fmla="*/ 69163 h 414668"/>
              <a:gd name="connsiteX15" fmla="*/ 548956 w 579331"/>
              <a:gd name="connsiteY15" fmla="*/ 4673 h 414668"/>
              <a:gd name="connsiteX16" fmla="*/ 561288 w 579331"/>
              <a:gd name="connsiteY16" fmla="*/ 0 h 41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331" h="414668">
                <a:moveTo>
                  <a:pt x="561288" y="0"/>
                </a:moveTo>
                <a:cubicBezTo>
                  <a:pt x="565910" y="0"/>
                  <a:pt x="570534" y="1557"/>
                  <a:pt x="573618" y="4673"/>
                </a:cubicBezTo>
                <a:cubicBezTo>
                  <a:pt x="581016" y="10904"/>
                  <a:pt x="581016" y="22120"/>
                  <a:pt x="574852" y="29597"/>
                </a:cubicBezTo>
                <a:cubicBezTo>
                  <a:pt x="518128" y="90660"/>
                  <a:pt x="461406" y="105614"/>
                  <a:pt x="417014" y="105614"/>
                </a:cubicBezTo>
                <a:cubicBezTo>
                  <a:pt x="454006" y="151723"/>
                  <a:pt x="491000" y="237710"/>
                  <a:pt x="486068" y="397221"/>
                </a:cubicBezTo>
                <a:cubicBezTo>
                  <a:pt x="486068" y="405945"/>
                  <a:pt x="477436" y="414668"/>
                  <a:pt x="468804" y="414668"/>
                </a:cubicBezTo>
                <a:cubicBezTo>
                  <a:pt x="458940" y="414668"/>
                  <a:pt x="451540" y="405945"/>
                  <a:pt x="451540" y="395975"/>
                </a:cubicBezTo>
                <a:cubicBezTo>
                  <a:pt x="458940" y="164185"/>
                  <a:pt x="368922" y="103122"/>
                  <a:pt x="347960" y="91906"/>
                </a:cubicBezTo>
                <a:cubicBezTo>
                  <a:pt x="344260" y="90660"/>
                  <a:pt x="341794" y="89414"/>
                  <a:pt x="340560" y="89414"/>
                </a:cubicBezTo>
                <a:lnTo>
                  <a:pt x="342452" y="85111"/>
                </a:lnTo>
                <a:lnTo>
                  <a:pt x="0" y="85111"/>
                </a:lnTo>
                <a:lnTo>
                  <a:pt x="0" y="20414"/>
                </a:lnTo>
                <a:lnTo>
                  <a:pt x="410732" y="20414"/>
                </a:lnTo>
                <a:lnTo>
                  <a:pt x="410732" y="68754"/>
                </a:lnTo>
                <a:lnTo>
                  <a:pt x="435820" y="69163"/>
                </a:lnTo>
                <a:cubicBezTo>
                  <a:pt x="468496" y="64802"/>
                  <a:pt x="508264" y="48290"/>
                  <a:pt x="548956" y="4673"/>
                </a:cubicBezTo>
                <a:cubicBezTo>
                  <a:pt x="552038" y="1557"/>
                  <a:pt x="556664" y="0"/>
                  <a:pt x="561288" y="0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46" name="Freeform 112">
            <a:extLst>
              <a:ext uri="{FF2B5EF4-FFF2-40B4-BE49-F238E27FC236}">
                <a16:creationId xmlns:a16="http://schemas.microsoft.com/office/drawing/2014/main" id="{BF3036C6-350F-FC41-97E8-F15CC715D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9507" y="3669288"/>
            <a:ext cx="148309" cy="302118"/>
          </a:xfrm>
          <a:custGeom>
            <a:avLst/>
            <a:gdLst>
              <a:gd name="T0" fmla="*/ 92267 w 236"/>
              <a:gd name="T1" fmla="*/ 134670 h 487"/>
              <a:gd name="T2" fmla="*/ 92267 w 236"/>
              <a:gd name="T3" fmla="*/ 134670 h 487"/>
              <a:gd name="T4" fmla="*/ 50088 w 236"/>
              <a:gd name="T5" fmla="*/ 98888 h 487"/>
              <a:gd name="T6" fmla="*/ 50088 w 236"/>
              <a:gd name="T7" fmla="*/ 98888 h 487"/>
              <a:gd name="T8" fmla="*/ 83040 w 236"/>
              <a:gd name="T9" fmla="*/ 72865 h 487"/>
              <a:gd name="T10" fmla="*/ 83040 w 236"/>
              <a:gd name="T11" fmla="*/ 72865 h 487"/>
              <a:gd name="T12" fmla="*/ 127856 w 236"/>
              <a:gd name="T13" fmla="*/ 84576 h 487"/>
              <a:gd name="T14" fmla="*/ 133787 w 236"/>
              <a:gd name="T15" fmla="*/ 88479 h 487"/>
              <a:gd name="T16" fmla="*/ 147627 w 236"/>
              <a:gd name="T17" fmla="*/ 52046 h 487"/>
              <a:gd name="T18" fmla="*/ 143673 w 236"/>
              <a:gd name="T19" fmla="*/ 49444 h 487"/>
              <a:gd name="T20" fmla="*/ 143673 w 236"/>
              <a:gd name="T21" fmla="*/ 49444 h 487"/>
              <a:gd name="T22" fmla="*/ 97540 w 236"/>
              <a:gd name="T23" fmla="*/ 35782 h 487"/>
              <a:gd name="T24" fmla="*/ 97540 w 236"/>
              <a:gd name="T25" fmla="*/ 0 h 487"/>
              <a:gd name="T26" fmla="*/ 61292 w 236"/>
              <a:gd name="T27" fmla="*/ 0 h 487"/>
              <a:gd name="T28" fmla="*/ 61292 w 236"/>
              <a:gd name="T29" fmla="*/ 38384 h 487"/>
              <a:gd name="T30" fmla="*/ 61292 w 236"/>
              <a:gd name="T31" fmla="*/ 38384 h 487"/>
              <a:gd name="T32" fmla="*/ 4613 w 236"/>
              <a:gd name="T33" fmla="*/ 103442 h 487"/>
              <a:gd name="T34" fmla="*/ 4613 w 236"/>
              <a:gd name="T35" fmla="*/ 103442 h 487"/>
              <a:gd name="T36" fmla="*/ 70518 w 236"/>
              <a:gd name="T37" fmla="*/ 173055 h 487"/>
              <a:gd name="T38" fmla="*/ 70518 w 236"/>
              <a:gd name="T39" fmla="*/ 173055 h 487"/>
              <a:gd name="T40" fmla="*/ 109402 w 236"/>
              <a:gd name="T41" fmla="*/ 211439 h 487"/>
              <a:gd name="T42" fmla="*/ 109402 w 236"/>
              <a:gd name="T43" fmla="*/ 211439 h 487"/>
              <a:gd name="T44" fmla="*/ 70518 w 236"/>
              <a:gd name="T45" fmla="*/ 241366 h 487"/>
              <a:gd name="T46" fmla="*/ 70518 w 236"/>
              <a:gd name="T47" fmla="*/ 241366 h 487"/>
              <a:gd name="T48" fmla="*/ 20431 w 236"/>
              <a:gd name="T49" fmla="*/ 226402 h 487"/>
              <a:gd name="T50" fmla="*/ 13840 w 236"/>
              <a:gd name="T51" fmla="*/ 221848 h 487"/>
              <a:gd name="T52" fmla="*/ 0 w 236"/>
              <a:gd name="T53" fmla="*/ 258931 h 487"/>
              <a:gd name="T54" fmla="*/ 4613 w 236"/>
              <a:gd name="T55" fmla="*/ 261534 h 487"/>
              <a:gd name="T56" fmla="*/ 4613 w 236"/>
              <a:gd name="T57" fmla="*/ 261534 h 487"/>
              <a:gd name="T58" fmla="*/ 59315 w 236"/>
              <a:gd name="T59" fmla="*/ 279099 h 487"/>
              <a:gd name="T60" fmla="*/ 59315 w 236"/>
              <a:gd name="T61" fmla="*/ 316182 h 487"/>
              <a:gd name="T62" fmla="*/ 95562 w 236"/>
              <a:gd name="T63" fmla="*/ 316182 h 487"/>
              <a:gd name="T64" fmla="*/ 95562 w 236"/>
              <a:gd name="T65" fmla="*/ 277148 h 487"/>
              <a:gd name="T66" fmla="*/ 95562 w 236"/>
              <a:gd name="T67" fmla="*/ 277148 h 487"/>
              <a:gd name="T68" fmla="*/ 154877 w 236"/>
              <a:gd name="T69" fmla="*/ 208837 h 487"/>
              <a:gd name="T70" fmla="*/ 154877 w 236"/>
              <a:gd name="T71" fmla="*/ 208837 h 487"/>
              <a:gd name="T72" fmla="*/ 92267 w 236"/>
              <a:gd name="T73" fmla="*/ 134670 h 48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36" h="487">
                <a:moveTo>
                  <a:pt x="140" y="207"/>
                </a:moveTo>
                <a:lnTo>
                  <a:pt x="140" y="207"/>
                </a:lnTo>
                <a:cubicBezTo>
                  <a:pt x="90" y="187"/>
                  <a:pt x="76" y="174"/>
                  <a:pt x="76" y="152"/>
                </a:cubicBezTo>
                <a:cubicBezTo>
                  <a:pt x="76" y="133"/>
                  <a:pt x="89" y="112"/>
                  <a:pt x="126" y="112"/>
                </a:cubicBezTo>
                <a:cubicBezTo>
                  <a:pt x="162" y="112"/>
                  <a:pt x="184" y="125"/>
                  <a:pt x="194" y="130"/>
                </a:cubicBezTo>
                <a:lnTo>
                  <a:pt x="203" y="136"/>
                </a:lnTo>
                <a:lnTo>
                  <a:pt x="224" y="80"/>
                </a:lnTo>
                <a:lnTo>
                  <a:pt x="218" y="76"/>
                </a:lnTo>
                <a:cubicBezTo>
                  <a:pt x="197" y="64"/>
                  <a:pt x="174" y="57"/>
                  <a:pt x="148" y="55"/>
                </a:cubicBezTo>
                <a:lnTo>
                  <a:pt x="148" y="0"/>
                </a:lnTo>
                <a:lnTo>
                  <a:pt x="93" y="0"/>
                </a:lnTo>
                <a:lnTo>
                  <a:pt x="93" y="59"/>
                </a:lnTo>
                <a:cubicBezTo>
                  <a:pt x="41" y="70"/>
                  <a:pt x="7" y="109"/>
                  <a:pt x="7" y="159"/>
                </a:cubicBezTo>
                <a:cubicBezTo>
                  <a:pt x="7" y="219"/>
                  <a:pt x="55" y="245"/>
                  <a:pt x="107" y="266"/>
                </a:cubicBezTo>
                <a:cubicBezTo>
                  <a:pt x="149" y="283"/>
                  <a:pt x="166" y="300"/>
                  <a:pt x="166" y="325"/>
                </a:cubicBezTo>
                <a:cubicBezTo>
                  <a:pt x="166" y="352"/>
                  <a:pt x="142" y="371"/>
                  <a:pt x="107" y="371"/>
                </a:cubicBezTo>
                <a:cubicBezTo>
                  <a:pt x="81" y="371"/>
                  <a:pt x="52" y="363"/>
                  <a:pt x="31" y="348"/>
                </a:cubicBezTo>
                <a:lnTo>
                  <a:pt x="21" y="341"/>
                </a:lnTo>
                <a:lnTo>
                  <a:pt x="0" y="398"/>
                </a:lnTo>
                <a:lnTo>
                  <a:pt x="7" y="402"/>
                </a:lnTo>
                <a:cubicBezTo>
                  <a:pt x="26" y="417"/>
                  <a:pt x="58" y="426"/>
                  <a:pt x="90" y="429"/>
                </a:cubicBezTo>
                <a:lnTo>
                  <a:pt x="90" y="486"/>
                </a:lnTo>
                <a:lnTo>
                  <a:pt x="145" y="486"/>
                </a:lnTo>
                <a:lnTo>
                  <a:pt x="145" y="426"/>
                </a:lnTo>
                <a:cubicBezTo>
                  <a:pt x="199" y="414"/>
                  <a:pt x="235" y="372"/>
                  <a:pt x="235" y="321"/>
                </a:cubicBezTo>
                <a:cubicBezTo>
                  <a:pt x="235" y="269"/>
                  <a:pt x="207" y="234"/>
                  <a:pt x="140" y="207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47" name="Freeform 113">
            <a:extLst>
              <a:ext uri="{FF2B5EF4-FFF2-40B4-BE49-F238E27FC236}">
                <a16:creationId xmlns:a16="http://schemas.microsoft.com/office/drawing/2014/main" id="{84A9D5FA-6830-764A-B2F0-1B4E59E03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0000" y="3600623"/>
            <a:ext cx="524577" cy="442192"/>
          </a:xfrm>
          <a:custGeom>
            <a:avLst/>
            <a:gdLst>
              <a:gd name="T0" fmla="*/ 166808 w 841"/>
              <a:gd name="T1" fmla="*/ 0 h 708"/>
              <a:gd name="T2" fmla="*/ 382677 w 841"/>
              <a:gd name="T3" fmla="*/ 0 h 708"/>
              <a:gd name="T4" fmla="*/ 485378 w 841"/>
              <a:gd name="T5" fmla="*/ 171606 h 708"/>
              <a:gd name="T6" fmla="*/ 485378 w 841"/>
              <a:gd name="T7" fmla="*/ 171606 h 708"/>
              <a:gd name="T8" fmla="*/ 549485 w 841"/>
              <a:gd name="T9" fmla="*/ 446045 h 708"/>
              <a:gd name="T10" fmla="*/ 549485 w 841"/>
              <a:gd name="T11" fmla="*/ 463075 h 708"/>
              <a:gd name="T12" fmla="*/ 0 w 841"/>
              <a:gd name="T13" fmla="*/ 463075 h 708"/>
              <a:gd name="T14" fmla="*/ 0 w 841"/>
              <a:gd name="T15" fmla="*/ 444735 h 708"/>
              <a:gd name="T16" fmla="*/ 0 w 841"/>
              <a:gd name="T17" fmla="*/ 444735 h 708"/>
              <a:gd name="T18" fmla="*/ 65415 w 841"/>
              <a:gd name="T19" fmla="*/ 168331 h 708"/>
              <a:gd name="T20" fmla="*/ 166808 w 841"/>
              <a:gd name="T21" fmla="*/ 0 h 70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841" h="708">
                <a:moveTo>
                  <a:pt x="255" y="0"/>
                </a:moveTo>
                <a:lnTo>
                  <a:pt x="585" y="0"/>
                </a:lnTo>
                <a:lnTo>
                  <a:pt x="742" y="262"/>
                </a:lnTo>
                <a:cubicBezTo>
                  <a:pt x="806" y="392"/>
                  <a:pt x="840" y="536"/>
                  <a:pt x="840" y="681"/>
                </a:cubicBezTo>
                <a:lnTo>
                  <a:pt x="840" y="707"/>
                </a:lnTo>
                <a:lnTo>
                  <a:pt x="0" y="707"/>
                </a:lnTo>
                <a:lnTo>
                  <a:pt x="0" y="679"/>
                </a:lnTo>
                <a:cubicBezTo>
                  <a:pt x="0" y="532"/>
                  <a:pt x="34" y="388"/>
                  <a:pt x="100" y="257"/>
                </a:cubicBezTo>
                <a:lnTo>
                  <a:pt x="255" y="0"/>
                </a:lnTo>
              </a:path>
            </a:pathLst>
          </a:custGeom>
          <a:solidFill>
            <a:srgbClr val="180739">
              <a:alpha val="3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1C0DDFBE-DE0D-BC47-996D-EC20DEF58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8168" y="3603370"/>
            <a:ext cx="350924" cy="438822"/>
          </a:xfrm>
          <a:custGeom>
            <a:avLst/>
            <a:gdLst>
              <a:gd name="connsiteX0" fmla="*/ 213172 w 701848"/>
              <a:gd name="connsiteY0" fmla="*/ 285639 h 877643"/>
              <a:gd name="connsiteX1" fmla="*/ 489922 w 701848"/>
              <a:gd name="connsiteY1" fmla="*/ 285639 h 877643"/>
              <a:gd name="connsiteX2" fmla="*/ 620818 w 701848"/>
              <a:gd name="connsiteY2" fmla="*/ 506239 h 877643"/>
              <a:gd name="connsiteX3" fmla="*/ 701848 w 701848"/>
              <a:gd name="connsiteY3" fmla="*/ 855209 h 877643"/>
              <a:gd name="connsiteX4" fmla="*/ 701848 w 701848"/>
              <a:gd name="connsiteY4" fmla="*/ 877643 h 877643"/>
              <a:gd name="connsiteX5" fmla="*/ 0 w 701848"/>
              <a:gd name="connsiteY5" fmla="*/ 877643 h 877643"/>
              <a:gd name="connsiteX6" fmla="*/ 0 w 701848"/>
              <a:gd name="connsiteY6" fmla="*/ 853963 h 877643"/>
              <a:gd name="connsiteX7" fmla="*/ 83522 w 701848"/>
              <a:gd name="connsiteY7" fmla="*/ 501253 h 877643"/>
              <a:gd name="connsiteX8" fmla="*/ 327966 w 701848"/>
              <a:gd name="connsiteY8" fmla="*/ 0 h 877643"/>
              <a:gd name="connsiteX9" fmla="*/ 411556 w 701848"/>
              <a:gd name="connsiteY9" fmla="*/ 142246 h 877643"/>
              <a:gd name="connsiteX10" fmla="*/ 476432 w 701848"/>
              <a:gd name="connsiteY10" fmla="*/ 33988 h 877643"/>
              <a:gd name="connsiteX11" fmla="*/ 496392 w 701848"/>
              <a:gd name="connsiteY11" fmla="*/ 226587 h 877643"/>
              <a:gd name="connsiteX12" fmla="*/ 491402 w 701848"/>
              <a:gd name="connsiteY12" fmla="*/ 240434 h 877643"/>
              <a:gd name="connsiteX13" fmla="*/ 213186 w 701848"/>
              <a:gd name="connsiteY13" fmla="*/ 240434 h 877643"/>
              <a:gd name="connsiteX14" fmla="*/ 206948 w 701848"/>
              <a:gd name="connsiteY14" fmla="*/ 226587 h 877643"/>
              <a:gd name="connsiteX15" fmla="*/ 213186 w 701848"/>
              <a:gd name="connsiteY15" fmla="*/ 46576 h 877643"/>
              <a:gd name="connsiteX16" fmla="*/ 281804 w 701848"/>
              <a:gd name="connsiteY16" fmla="*/ 99446 h 877643"/>
              <a:gd name="connsiteX17" fmla="*/ 327966 w 701848"/>
              <a:gd name="connsiteY17" fmla="*/ 0 h 877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01848" h="877643">
                <a:moveTo>
                  <a:pt x="213172" y="285639"/>
                </a:moveTo>
                <a:lnTo>
                  <a:pt x="489922" y="285639"/>
                </a:lnTo>
                <a:lnTo>
                  <a:pt x="620818" y="506239"/>
                </a:lnTo>
                <a:cubicBezTo>
                  <a:pt x="674422" y="613422"/>
                  <a:pt x="701848" y="734316"/>
                  <a:pt x="701848" y="855209"/>
                </a:cubicBezTo>
                <a:lnTo>
                  <a:pt x="701848" y="877643"/>
                </a:lnTo>
                <a:lnTo>
                  <a:pt x="0" y="877643"/>
                </a:lnTo>
                <a:lnTo>
                  <a:pt x="0" y="853963"/>
                </a:lnTo>
                <a:cubicBezTo>
                  <a:pt x="0" y="731823"/>
                  <a:pt x="28672" y="610930"/>
                  <a:pt x="83522" y="501253"/>
                </a:cubicBezTo>
                <a:close/>
                <a:moveTo>
                  <a:pt x="327966" y="0"/>
                </a:moveTo>
                <a:cubicBezTo>
                  <a:pt x="386604" y="0"/>
                  <a:pt x="376622" y="138470"/>
                  <a:pt x="411556" y="142246"/>
                </a:cubicBezTo>
                <a:cubicBezTo>
                  <a:pt x="451478" y="146023"/>
                  <a:pt x="425280" y="46576"/>
                  <a:pt x="476432" y="33988"/>
                </a:cubicBezTo>
                <a:cubicBezTo>
                  <a:pt x="542554" y="17623"/>
                  <a:pt x="523840" y="162387"/>
                  <a:pt x="496392" y="226587"/>
                </a:cubicBezTo>
                <a:lnTo>
                  <a:pt x="491402" y="240434"/>
                </a:lnTo>
                <a:lnTo>
                  <a:pt x="213186" y="240434"/>
                </a:lnTo>
                <a:lnTo>
                  <a:pt x="206948" y="226587"/>
                </a:lnTo>
                <a:cubicBezTo>
                  <a:pt x="179500" y="163646"/>
                  <a:pt x="148310" y="21400"/>
                  <a:pt x="213186" y="46576"/>
                </a:cubicBezTo>
                <a:cubicBezTo>
                  <a:pt x="248118" y="59164"/>
                  <a:pt x="246872" y="104482"/>
                  <a:pt x="281804" y="99446"/>
                </a:cubicBezTo>
                <a:cubicBezTo>
                  <a:pt x="320480" y="93152"/>
                  <a:pt x="278062" y="0"/>
                  <a:pt x="327966" y="0"/>
                </a:cubicBezTo>
                <a:close/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C4D5718A-734B-0B45-B03D-FB2D4C134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5281" y="3713851"/>
            <a:ext cx="196499" cy="138833"/>
          </a:xfrm>
          <a:custGeom>
            <a:avLst/>
            <a:gdLst>
              <a:gd name="connsiteX0" fmla="*/ 371774 w 392997"/>
              <a:gd name="connsiteY0" fmla="*/ 3718 h 277666"/>
              <a:gd name="connsiteX1" fmla="*/ 389252 w 392997"/>
              <a:gd name="connsiteY1" fmla="*/ 3718 h 277666"/>
              <a:gd name="connsiteX2" fmla="*/ 389252 w 392997"/>
              <a:gd name="connsiteY2" fmla="*/ 21073 h 277666"/>
              <a:gd name="connsiteX3" fmla="*/ 281890 w 392997"/>
              <a:gd name="connsiteY3" fmla="*/ 70656 h 277666"/>
              <a:gd name="connsiteX4" fmla="*/ 329330 w 392997"/>
              <a:gd name="connsiteY4" fmla="*/ 265270 h 277666"/>
              <a:gd name="connsiteX5" fmla="*/ 316846 w 392997"/>
              <a:gd name="connsiteY5" fmla="*/ 277666 h 277666"/>
              <a:gd name="connsiteX6" fmla="*/ 304362 w 392997"/>
              <a:gd name="connsiteY6" fmla="*/ 264030 h 277666"/>
              <a:gd name="connsiteX7" fmla="*/ 253100 w 392997"/>
              <a:gd name="connsiteY7" fmla="*/ 75072 h 277666"/>
              <a:gd name="connsiteX8" fmla="*/ 237666 w 392997"/>
              <a:gd name="connsiteY8" fmla="*/ 63458 h 277666"/>
              <a:gd name="connsiteX9" fmla="*/ 0 w 392997"/>
              <a:gd name="connsiteY9" fmla="*/ 63458 h 277666"/>
              <a:gd name="connsiteX10" fmla="*/ 0 w 392997"/>
              <a:gd name="connsiteY10" fmla="*/ 20734 h 277666"/>
              <a:gd name="connsiteX11" fmla="*/ 278888 w 392997"/>
              <a:gd name="connsiteY11" fmla="*/ 20734 h 277666"/>
              <a:gd name="connsiteX12" fmla="*/ 278888 w 392997"/>
              <a:gd name="connsiteY12" fmla="*/ 46664 h 277666"/>
              <a:gd name="connsiteX13" fmla="*/ 294842 w 392997"/>
              <a:gd name="connsiteY13" fmla="*/ 46949 h 277666"/>
              <a:gd name="connsiteX14" fmla="*/ 371774 w 392997"/>
              <a:gd name="connsiteY14" fmla="*/ 3718 h 27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2997" h="277666">
                <a:moveTo>
                  <a:pt x="371774" y="3718"/>
                </a:moveTo>
                <a:cubicBezTo>
                  <a:pt x="376768" y="-1240"/>
                  <a:pt x="383010" y="-1240"/>
                  <a:pt x="389252" y="3718"/>
                </a:cubicBezTo>
                <a:cubicBezTo>
                  <a:pt x="394246" y="8676"/>
                  <a:pt x="394246" y="16114"/>
                  <a:pt x="389252" y="21073"/>
                </a:cubicBezTo>
                <a:cubicBezTo>
                  <a:pt x="350552" y="60739"/>
                  <a:pt x="311852" y="70656"/>
                  <a:pt x="281890" y="70656"/>
                </a:cubicBezTo>
                <a:cubicBezTo>
                  <a:pt x="306858" y="101645"/>
                  <a:pt x="333074" y="159906"/>
                  <a:pt x="329330" y="265270"/>
                </a:cubicBezTo>
                <a:cubicBezTo>
                  <a:pt x="329330" y="272707"/>
                  <a:pt x="324336" y="277666"/>
                  <a:pt x="316846" y="277666"/>
                </a:cubicBezTo>
                <a:cubicBezTo>
                  <a:pt x="310604" y="276426"/>
                  <a:pt x="304362" y="271468"/>
                  <a:pt x="304362" y="264030"/>
                </a:cubicBezTo>
                <a:cubicBezTo>
                  <a:pt x="309044" y="148749"/>
                  <a:pt x="275804" y="96919"/>
                  <a:pt x="253100" y="75072"/>
                </a:cubicBezTo>
                <a:lnTo>
                  <a:pt x="237666" y="63458"/>
                </a:lnTo>
                <a:lnTo>
                  <a:pt x="0" y="63458"/>
                </a:lnTo>
                <a:lnTo>
                  <a:pt x="0" y="20734"/>
                </a:lnTo>
                <a:lnTo>
                  <a:pt x="278888" y="20734"/>
                </a:lnTo>
                <a:lnTo>
                  <a:pt x="278888" y="46664"/>
                </a:lnTo>
                <a:lnTo>
                  <a:pt x="294842" y="46949"/>
                </a:lnTo>
                <a:cubicBezTo>
                  <a:pt x="317158" y="44005"/>
                  <a:pt x="344310" y="32849"/>
                  <a:pt x="371774" y="3718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50" name="Freeform 118">
            <a:extLst>
              <a:ext uri="{FF2B5EF4-FFF2-40B4-BE49-F238E27FC236}">
                <a16:creationId xmlns:a16="http://schemas.microsoft.com/office/drawing/2014/main" id="{CC769E67-3785-3B48-AF86-94764857D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4506" y="3790134"/>
            <a:ext cx="101620" cy="208736"/>
          </a:xfrm>
          <a:custGeom>
            <a:avLst/>
            <a:gdLst>
              <a:gd name="T0" fmla="*/ 63297 w 165"/>
              <a:gd name="T1" fmla="*/ 91756 h 334"/>
              <a:gd name="T2" fmla="*/ 63297 w 165"/>
              <a:gd name="T3" fmla="*/ 91756 h 334"/>
              <a:gd name="T4" fmla="*/ 36816 w 165"/>
              <a:gd name="T5" fmla="*/ 68817 h 334"/>
              <a:gd name="T6" fmla="*/ 36816 w 165"/>
              <a:gd name="T7" fmla="*/ 68817 h 334"/>
              <a:gd name="T8" fmla="*/ 56838 w 165"/>
              <a:gd name="T9" fmla="*/ 53743 h 334"/>
              <a:gd name="T10" fmla="*/ 56838 w 165"/>
              <a:gd name="T11" fmla="*/ 53743 h 334"/>
              <a:gd name="T12" fmla="*/ 85258 w 165"/>
              <a:gd name="T13" fmla="*/ 61607 h 334"/>
              <a:gd name="T14" fmla="*/ 91071 w 165"/>
              <a:gd name="T15" fmla="*/ 64884 h 334"/>
              <a:gd name="T16" fmla="*/ 102051 w 165"/>
              <a:gd name="T17" fmla="*/ 36702 h 334"/>
              <a:gd name="T18" fmla="*/ 96884 w 165"/>
              <a:gd name="T19" fmla="*/ 34081 h 334"/>
              <a:gd name="T20" fmla="*/ 96884 w 165"/>
              <a:gd name="T21" fmla="*/ 34081 h 334"/>
              <a:gd name="T22" fmla="*/ 68464 w 165"/>
              <a:gd name="T23" fmla="*/ 24905 h 334"/>
              <a:gd name="T24" fmla="*/ 68464 w 165"/>
              <a:gd name="T25" fmla="*/ 0 h 334"/>
              <a:gd name="T26" fmla="*/ 40691 w 165"/>
              <a:gd name="T27" fmla="*/ 0 h 334"/>
              <a:gd name="T28" fmla="*/ 40691 w 165"/>
              <a:gd name="T29" fmla="*/ 26216 h 334"/>
              <a:gd name="T30" fmla="*/ 40691 w 165"/>
              <a:gd name="T31" fmla="*/ 26216 h 334"/>
              <a:gd name="T32" fmla="*/ 3229 w 165"/>
              <a:gd name="T33" fmla="*/ 72094 h 334"/>
              <a:gd name="T34" fmla="*/ 3229 w 165"/>
              <a:gd name="T35" fmla="*/ 72094 h 334"/>
              <a:gd name="T36" fmla="*/ 47796 w 165"/>
              <a:gd name="T37" fmla="*/ 121249 h 334"/>
              <a:gd name="T38" fmla="*/ 47796 w 165"/>
              <a:gd name="T39" fmla="*/ 121249 h 334"/>
              <a:gd name="T40" fmla="*/ 71694 w 165"/>
              <a:gd name="T41" fmla="*/ 144843 h 334"/>
              <a:gd name="T42" fmla="*/ 71694 w 165"/>
              <a:gd name="T43" fmla="*/ 144843 h 334"/>
              <a:gd name="T44" fmla="*/ 49088 w 165"/>
              <a:gd name="T45" fmla="*/ 163194 h 334"/>
              <a:gd name="T46" fmla="*/ 49088 w 165"/>
              <a:gd name="T47" fmla="*/ 163194 h 334"/>
              <a:gd name="T48" fmla="*/ 16793 w 165"/>
              <a:gd name="T49" fmla="*/ 153363 h 334"/>
              <a:gd name="T50" fmla="*/ 10334 w 165"/>
              <a:gd name="T51" fmla="*/ 148775 h 334"/>
              <a:gd name="T52" fmla="*/ 0 w 165"/>
              <a:gd name="T53" fmla="*/ 177613 h 334"/>
              <a:gd name="T54" fmla="*/ 3875 w 165"/>
              <a:gd name="T55" fmla="*/ 180890 h 334"/>
              <a:gd name="T56" fmla="*/ 3875 w 165"/>
              <a:gd name="T57" fmla="*/ 180890 h 334"/>
              <a:gd name="T58" fmla="*/ 38753 w 165"/>
              <a:gd name="T59" fmla="*/ 192687 h 334"/>
              <a:gd name="T60" fmla="*/ 38753 w 165"/>
              <a:gd name="T61" fmla="*/ 218248 h 334"/>
              <a:gd name="T62" fmla="*/ 66527 w 165"/>
              <a:gd name="T63" fmla="*/ 218248 h 334"/>
              <a:gd name="T64" fmla="*/ 66527 w 165"/>
              <a:gd name="T65" fmla="*/ 190721 h 334"/>
              <a:gd name="T66" fmla="*/ 66527 w 165"/>
              <a:gd name="T67" fmla="*/ 190721 h 334"/>
              <a:gd name="T68" fmla="*/ 105926 w 165"/>
              <a:gd name="T69" fmla="*/ 143532 h 334"/>
              <a:gd name="T70" fmla="*/ 105926 w 165"/>
              <a:gd name="T71" fmla="*/ 143532 h 334"/>
              <a:gd name="T72" fmla="*/ 63297 w 165"/>
              <a:gd name="T73" fmla="*/ 91756 h 33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65" h="334">
                <a:moveTo>
                  <a:pt x="98" y="140"/>
                </a:moveTo>
                <a:lnTo>
                  <a:pt x="98" y="140"/>
                </a:lnTo>
                <a:cubicBezTo>
                  <a:pt x="63" y="125"/>
                  <a:pt x="57" y="117"/>
                  <a:pt x="57" y="105"/>
                </a:cubicBezTo>
                <a:cubicBezTo>
                  <a:pt x="57" y="94"/>
                  <a:pt x="66" y="82"/>
                  <a:pt x="88" y="82"/>
                </a:cubicBezTo>
                <a:cubicBezTo>
                  <a:pt x="111" y="82"/>
                  <a:pt x="125" y="90"/>
                  <a:pt x="132" y="94"/>
                </a:cubicBezTo>
                <a:lnTo>
                  <a:pt x="141" y="99"/>
                </a:lnTo>
                <a:lnTo>
                  <a:pt x="158" y="56"/>
                </a:lnTo>
                <a:lnTo>
                  <a:pt x="150" y="52"/>
                </a:lnTo>
                <a:cubicBezTo>
                  <a:pt x="138" y="44"/>
                  <a:pt x="123" y="39"/>
                  <a:pt x="106" y="38"/>
                </a:cubicBezTo>
                <a:lnTo>
                  <a:pt x="106" y="0"/>
                </a:lnTo>
                <a:lnTo>
                  <a:pt x="63" y="0"/>
                </a:lnTo>
                <a:lnTo>
                  <a:pt x="63" y="40"/>
                </a:lnTo>
                <a:cubicBezTo>
                  <a:pt x="28" y="49"/>
                  <a:pt x="5" y="76"/>
                  <a:pt x="5" y="110"/>
                </a:cubicBezTo>
                <a:cubicBezTo>
                  <a:pt x="5" y="152"/>
                  <a:pt x="39" y="170"/>
                  <a:pt x="74" y="185"/>
                </a:cubicBezTo>
                <a:cubicBezTo>
                  <a:pt x="107" y="198"/>
                  <a:pt x="111" y="210"/>
                  <a:pt x="111" y="221"/>
                </a:cubicBezTo>
                <a:cubicBezTo>
                  <a:pt x="111" y="238"/>
                  <a:pt x="97" y="249"/>
                  <a:pt x="76" y="249"/>
                </a:cubicBezTo>
                <a:cubicBezTo>
                  <a:pt x="58" y="249"/>
                  <a:pt x="40" y="244"/>
                  <a:pt x="26" y="234"/>
                </a:cubicBezTo>
                <a:lnTo>
                  <a:pt x="16" y="227"/>
                </a:lnTo>
                <a:lnTo>
                  <a:pt x="0" y="271"/>
                </a:lnTo>
                <a:lnTo>
                  <a:pt x="6" y="276"/>
                </a:lnTo>
                <a:cubicBezTo>
                  <a:pt x="19" y="285"/>
                  <a:pt x="40" y="292"/>
                  <a:pt x="60" y="294"/>
                </a:cubicBezTo>
                <a:lnTo>
                  <a:pt x="60" y="333"/>
                </a:lnTo>
                <a:lnTo>
                  <a:pt x="103" y="333"/>
                </a:lnTo>
                <a:lnTo>
                  <a:pt x="103" y="291"/>
                </a:lnTo>
                <a:cubicBezTo>
                  <a:pt x="140" y="282"/>
                  <a:pt x="164" y="254"/>
                  <a:pt x="164" y="219"/>
                </a:cubicBezTo>
                <a:cubicBezTo>
                  <a:pt x="164" y="172"/>
                  <a:pt x="129" y="152"/>
                  <a:pt x="98" y="140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573060BB-1FE1-FE48-91FF-07E6AE711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7815" y="3603370"/>
            <a:ext cx="350925" cy="438822"/>
          </a:xfrm>
          <a:custGeom>
            <a:avLst/>
            <a:gdLst>
              <a:gd name="connsiteX0" fmla="*/ 211926 w 701850"/>
              <a:gd name="connsiteY0" fmla="*/ 285639 h 877643"/>
              <a:gd name="connsiteX1" fmla="*/ 488676 w 701850"/>
              <a:gd name="connsiteY1" fmla="*/ 285639 h 877643"/>
              <a:gd name="connsiteX2" fmla="*/ 619572 w 701850"/>
              <a:gd name="connsiteY2" fmla="*/ 506239 h 877643"/>
              <a:gd name="connsiteX3" fmla="*/ 701850 w 701850"/>
              <a:gd name="connsiteY3" fmla="*/ 855209 h 877643"/>
              <a:gd name="connsiteX4" fmla="*/ 701850 w 701850"/>
              <a:gd name="connsiteY4" fmla="*/ 877643 h 877643"/>
              <a:gd name="connsiteX5" fmla="*/ 0 w 701850"/>
              <a:gd name="connsiteY5" fmla="*/ 877643 h 877643"/>
              <a:gd name="connsiteX6" fmla="*/ 0 w 701850"/>
              <a:gd name="connsiteY6" fmla="*/ 853963 h 877643"/>
              <a:gd name="connsiteX7" fmla="*/ 82278 w 701850"/>
              <a:gd name="connsiteY7" fmla="*/ 501253 h 877643"/>
              <a:gd name="connsiteX8" fmla="*/ 323720 w 701850"/>
              <a:gd name="connsiteY8" fmla="*/ 0 h 877643"/>
              <a:gd name="connsiteX9" fmla="*/ 406062 w 701850"/>
              <a:gd name="connsiteY9" fmla="*/ 142246 h 877643"/>
              <a:gd name="connsiteX10" fmla="*/ 470938 w 701850"/>
              <a:gd name="connsiteY10" fmla="*/ 33988 h 877643"/>
              <a:gd name="connsiteX11" fmla="*/ 492148 w 701850"/>
              <a:gd name="connsiteY11" fmla="*/ 226587 h 877643"/>
              <a:gd name="connsiteX12" fmla="*/ 485910 w 701850"/>
              <a:gd name="connsiteY12" fmla="*/ 240434 h 877643"/>
              <a:gd name="connsiteX13" fmla="*/ 207692 w 701850"/>
              <a:gd name="connsiteY13" fmla="*/ 240434 h 877643"/>
              <a:gd name="connsiteX14" fmla="*/ 201454 w 701850"/>
              <a:gd name="connsiteY14" fmla="*/ 226587 h 877643"/>
              <a:gd name="connsiteX15" fmla="*/ 207692 w 701850"/>
              <a:gd name="connsiteY15" fmla="*/ 46576 h 877643"/>
              <a:gd name="connsiteX16" fmla="*/ 276312 w 701850"/>
              <a:gd name="connsiteY16" fmla="*/ 99446 h 877643"/>
              <a:gd name="connsiteX17" fmla="*/ 323720 w 701850"/>
              <a:gd name="connsiteY17" fmla="*/ 0 h 877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01850" h="877643">
                <a:moveTo>
                  <a:pt x="211926" y="285639"/>
                </a:moveTo>
                <a:lnTo>
                  <a:pt x="488676" y="285639"/>
                </a:lnTo>
                <a:lnTo>
                  <a:pt x="619572" y="506239"/>
                </a:lnTo>
                <a:cubicBezTo>
                  <a:pt x="673178" y="613422"/>
                  <a:pt x="701850" y="734316"/>
                  <a:pt x="701850" y="855209"/>
                </a:cubicBezTo>
                <a:lnTo>
                  <a:pt x="701850" y="877643"/>
                </a:lnTo>
                <a:lnTo>
                  <a:pt x="0" y="877643"/>
                </a:lnTo>
                <a:lnTo>
                  <a:pt x="0" y="853963"/>
                </a:lnTo>
                <a:cubicBezTo>
                  <a:pt x="0" y="731823"/>
                  <a:pt x="27426" y="610930"/>
                  <a:pt x="82278" y="501253"/>
                </a:cubicBezTo>
                <a:close/>
                <a:moveTo>
                  <a:pt x="323720" y="0"/>
                </a:moveTo>
                <a:cubicBezTo>
                  <a:pt x="382358" y="0"/>
                  <a:pt x="371130" y="138470"/>
                  <a:pt x="406062" y="142246"/>
                </a:cubicBezTo>
                <a:cubicBezTo>
                  <a:pt x="447234" y="146023"/>
                  <a:pt x="419786" y="46576"/>
                  <a:pt x="470938" y="33988"/>
                </a:cubicBezTo>
                <a:cubicBezTo>
                  <a:pt x="537062" y="17623"/>
                  <a:pt x="519594" y="162387"/>
                  <a:pt x="492148" y="226587"/>
                </a:cubicBezTo>
                <a:lnTo>
                  <a:pt x="485910" y="240434"/>
                </a:lnTo>
                <a:lnTo>
                  <a:pt x="207692" y="240434"/>
                </a:lnTo>
                <a:lnTo>
                  <a:pt x="201454" y="226587"/>
                </a:lnTo>
                <a:cubicBezTo>
                  <a:pt x="175254" y="163646"/>
                  <a:pt x="142818" y="21400"/>
                  <a:pt x="207692" y="46576"/>
                </a:cubicBezTo>
                <a:cubicBezTo>
                  <a:pt x="242626" y="59164"/>
                  <a:pt x="242626" y="104482"/>
                  <a:pt x="276312" y="99446"/>
                </a:cubicBezTo>
                <a:cubicBezTo>
                  <a:pt x="314988" y="93152"/>
                  <a:pt x="272568" y="0"/>
                  <a:pt x="323720" y="0"/>
                </a:cubicBezTo>
                <a:close/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821A541C-3A07-3D42-992A-B40E03261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2180" y="3713851"/>
            <a:ext cx="196489" cy="138833"/>
          </a:xfrm>
          <a:custGeom>
            <a:avLst/>
            <a:gdLst>
              <a:gd name="connsiteX0" fmla="*/ 372852 w 392978"/>
              <a:gd name="connsiteY0" fmla="*/ 3718 h 277666"/>
              <a:gd name="connsiteX1" fmla="*/ 389204 w 392978"/>
              <a:gd name="connsiteY1" fmla="*/ 3718 h 277666"/>
              <a:gd name="connsiteX2" fmla="*/ 389204 w 392978"/>
              <a:gd name="connsiteY2" fmla="*/ 21073 h 277666"/>
              <a:gd name="connsiteX3" fmla="*/ 282280 w 392978"/>
              <a:gd name="connsiteY3" fmla="*/ 70656 h 277666"/>
              <a:gd name="connsiteX4" fmla="*/ 328824 w 392978"/>
              <a:gd name="connsiteY4" fmla="*/ 265270 h 277666"/>
              <a:gd name="connsiteX5" fmla="*/ 317502 w 392978"/>
              <a:gd name="connsiteY5" fmla="*/ 277666 h 277666"/>
              <a:gd name="connsiteX6" fmla="*/ 304924 w 392978"/>
              <a:gd name="connsiteY6" fmla="*/ 264030 h 277666"/>
              <a:gd name="connsiteX7" fmla="*/ 252032 w 392978"/>
              <a:gd name="connsiteY7" fmla="*/ 75072 h 277666"/>
              <a:gd name="connsiteX8" fmla="*/ 236462 w 392978"/>
              <a:gd name="connsiteY8" fmla="*/ 63458 h 277666"/>
              <a:gd name="connsiteX9" fmla="*/ 0 w 392978"/>
              <a:gd name="connsiteY9" fmla="*/ 63458 h 277666"/>
              <a:gd name="connsiteX10" fmla="*/ 0 w 392978"/>
              <a:gd name="connsiteY10" fmla="*/ 20734 h 277666"/>
              <a:gd name="connsiteX11" fmla="*/ 278890 w 392978"/>
              <a:gd name="connsiteY11" fmla="*/ 20734 h 277666"/>
              <a:gd name="connsiteX12" fmla="*/ 278890 w 392978"/>
              <a:gd name="connsiteY12" fmla="*/ 46678 h 277666"/>
              <a:gd name="connsiteX13" fmla="*/ 294230 w 392978"/>
              <a:gd name="connsiteY13" fmla="*/ 46949 h 277666"/>
              <a:gd name="connsiteX14" fmla="*/ 372852 w 392978"/>
              <a:gd name="connsiteY14" fmla="*/ 3718 h 27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2978" h="277666">
                <a:moveTo>
                  <a:pt x="372852" y="3718"/>
                </a:moveTo>
                <a:cubicBezTo>
                  <a:pt x="376626" y="-1240"/>
                  <a:pt x="384172" y="-1240"/>
                  <a:pt x="389204" y="3718"/>
                </a:cubicBezTo>
                <a:cubicBezTo>
                  <a:pt x="394236" y="8676"/>
                  <a:pt x="394236" y="16114"/>
                  <a:pt x="389204" y="21073"/>
                </a:cubicBezTo>
                <a:cubicBezTo>
                  <a:pt x="351466" y="60739"/>
                  <a:pt x="311214" y="70656"/>
                  <a:pt x="282280" y="70656"/>
                </a:cubicBezTo>
                <a:cubicBezTo>
                  <a:pt x="306182" y="101645"/>
                  <a:pt x="333856" y="159906"/>
                  <a:pt x="328824" y="265270"/>
                </a:cubicBezTo>
                <a:cubicBezTo>
                  <a:pt x="328824" y="272707"/>
                  <a:pt x="323792" y="277666"/>
                  <a:pt x="317502" y="277666"/>
                </a:cubicBezTo>
                <a:cubicBezTo>
                  <a:pt x="309956" y="276426"/>
                  <a:pt x="304924" y="271468"/>
                  <a:pt x="304924" y="264030"/>
                </a:cubicBezTo>
                <a:cubicBezTo>
                  <a:pt x="308698" y="148749"/>
                  <a:pt x="274970" y="96919"/>
                  <a:pt x="252032" y="75072"/>
                </a:cubicBezTo>
                <a:lnTo>
                  <a:pt x="236462" y="63458"/>
                </a:lnTo>
                <a:lnTo>
                  <a:pt x="0" y="63458"/>
                </a:lnTo>
                <a:lnTo>
                  <a:pt x="0" y="20734"/>
                </a:lnTo>
                <a:lnTo>
                  <a:pt x="278890" y="20734"/>
                </a:lnTo>
                <a:lnTo>
                  <a:pt x="278890" y="46678"/>
                </a:lnTo>
                <a:lnTo>
                  <a:pt x="294230" y="46949"/>
                </a:lnTo>
                <a:cubicBezTo>
                  <a:pt x="316874" y="44005"/>
                  <a:pt x="344548" y="32849"/>
                  <a:pt x="372852" y="3718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53" name="Freeform 122">
            <a:extLst>
              <a:ext uri="{FF2B5EF4-FFF2-40B4-BE49-F238E27FC236}">
                <a16:creationId xmlns:a16="http://schemas.microsoft.com/office/drawing/2014/main" id="{A3C35224-07E0-3442-9926-85A11BA2E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4154" y="3790134"/>
            <a:ext cx="101618" cy="208736"/>
          </a:xfrm>
          <a:custGeom>
            <a:avLst/>
            <a:gdLst>
              <a:gd name="T0" fmla="*/ 63682 w 164"/>
              <a:gd name="T1" fmla="*/ 91756 h 334"/>
              <a:gd name="T2" fmla="*/ 63682 w 164"/>
              <a:gd name="T3" fmla="*/ 91756 h 334"/>
              <a:gd name="T4" fmla="*/ 37040 w 164"/>
              <a:gd name="T5" fmla="*/ 68817 h 334"/>
              <a:gd name="T6" fmla="*/ 37040 w 164"/>
              <a:gd name="T7" fmla="*/ 68817 h 334"/>
              <a:gd name="T8" fmla="*/ 56534 w 164"/>
              <a:gd name="T9" fmla="*/ 53743 h 334"/>
              <a:gd name="T10" fmla="*/ 56534 w 164"/>
              <a:gd name="T11" fmla="*/ 53743 h 334"/>
              <a:gd name="T12" fmla="*/ 85126 w 164"/>
              <a:gd name="T13" fmla="*/ 61607 h 334"/>
              <a:gd name="T14" fmla="*/ 91624 w 164"/>
              <a:gd name="T15" fmla="*/ 64884 h 334"/>
              <a:gd name="T16" fmla="*/ 102021 w 164"/>
              <a:gd name="T17" fmla="*/ 36702 h 334"/>
              <a:gd name="T18" fmla="*/ 97473 w 164"/>
              <a:gd name="T19" fmla="*/ 34081 h 334"/>
              <a:gd name="T20" fmla="*/ 97473 w 164"/>
              <a:gd name="T21" fmla="*/ 34081 h 334"/>
              <a:gd name="T22" fmla="*/ 68231 w 164"/>
              <a:gd name="T23" fmla="*/ 24905 h 334"/>
              <a:gd name="T24" fmla="*/ 68231 w 164"/>
              <a:gd name="T25" fmla="*/ 0 h 334"/>
              <a:gd name="T26" fmla="*/ 40938 w 164"/>
              <a:gd name="T27" fmla="*/ 0 h 334"/>
              <a:gd name="T28" fmla="*/ 40938 w 164"/>
              <a:gd name="T29" fmla="*/ 26216 h 334"/>
              <a:gd name="T30" fmla="*/ 40938 w 164"/>
              <a:gd name="T31" fmla="*/ 26216 h 334"/>
              <a:gd name="T32" fmla="*/ 3249 w 164"/>
              <a:gd name="T33" fmla="*/ 72094 h 334"/>
              <a:gd name="T34" fmla="*/ 3249 w 164"/>
              <a:gd name="T35" fmla="*/ 72094 h 334"/>
              <a:gd name="T36" fmla="*/ 48086 w 164"/>
              <a:gd name="T37" fmla="*/ 121249 h 334"/>
              <a:gd name="T38" fmla="*/ 48086 w 164"/>
              <a:gd name="T39" fmla="*/ 121249 h 334"/>
              <a:gd name="T40" fmla="*/ 72130 w 164"/>
              <a:gd name="T41" fmla="*/ 144843 h 334"/>
              <a:gd name="T42" fmla="*/ 72130 w 164"/>
              <a:gd name="T43" fmla="*/ 144843 h 334"/>
              <a:gd name="T44" fmla="*/ 48736 w 164"/>
              <a:gd name="T45" fmla="*/ 163194 h 334"/>
              <a:gd name="T46" fmla="*/ 48736 w 164"/>
              <a:gd name="T47" fmla="*/ 163194 h 334"/>
              <a:gd name="T48" fmla="*/ 16245 w 164"/>
              <a:gd name="T49" fmla="*/ 153363 h 334"/>
              <a:gd name="T50" fmla="*/ 9747 w 164"/>
              <a:gd name="T51" fmla="*/ 148775 h 334"/>
              <a:gd name="T52" fmla="*/ 0 w 164"/>
              <a:gd name="T53" fmla="*/ 177613 h 334"/>
              <a:gd name="T54" fmla="*/ 3249 w 164"/>
              <a:gd name="T55" fmla="*/ 180890 h 334"/>
              <a:gd name="T56" fmla="*/ 3249 w 164"/>
              <a:gd name="T57" fmla="*/ 180890 h 334"/>
              <a:gd name="T58" fmla="*/ 38339 w 164"/>
              <a:gd name="T59" fmla="*/ 192687 h 334"/>
              <a:gd name="T60" fmla="*/ 38339 w 164"/>
              <a:gd name="T61" fmla="*/ 218248 h 334"/>
              <a:gd name="T62" fmla="*/ 66931 w 164"/>
              <a:gd name="T63" fmla="*/ 218248 h 334"/>
              <a:gd name="T64" fmla="*/ 66931 w 164"/>
              <a:gd name="T65" fmla="*/ 190721 h 334"/>
              <a:gd name="T66" fmla="*/ 66931 w 164"/>
              <a:gd name="T67" fmla="*/ 190721 h 334"/>
              <a:gd name="T68" fmla="*/ 105920 w 164"/>
              <a:gd name="T69" fmla="*/ 143532 h 334"/>
              <a:gd name="T70" fmla="*/ 105920 w 164"/>
              <a:gd name="T71" fmla="*/ 143532 h 334"/>
              <a:gd name="T72" fmla="*/ 63682 w 164"/>
              <a:gd name="T73" fmla="*/ 91756 h 33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64" h="334">
                <a:moveTo>
                  <a:pt x="98" y="140"/>
                </a:moveTo>
                <a:lnTo>
                  <a:pt x="98" y="140"/>
                </a:lnTo>
                <a:cubicBezTo>
                  <a:pt x="63" y="125"/>
                  <a:pt x="57" y="117"/>
                  <a:pt x="57" y="105"/>
                </a:cubicBezTo>
                <a:cubicBezTo>
                  <a:pt x="57" y="94"/>
                  <a:pt x="65" y="82"/>
                  <a:pt x="87" y="82"/>
                </a:cubicBezTo>
                <a:cubicBezTo>
                  <a:pt x="111" y="82"/>
                  <a:pt x="125" y="90"/>
                  <a:pt x="131" y="94"/>
                </a:cubicBezTo>
                <a:lnTo>
                  <a:pt x="141" y="99"/>
                </a:lnTo>
                <a:lnTo>
                  <a:pt x="157" y="56"/>
                </a:lnTo>
                <a:lnTo>
                  <a:pt x="150" y="52"/>
                </a:lnTo>
                <a:cubicBezTo>
                  <a:pt x="137" y="44"/>
                  <a:pt x="122" y="39"/>
                  <a:pt x="105" y="38"/>
                </a:cubicBezTo>
                <a:lnTo>
                  <a:pt x="105" y="0"/>
                </a:lnTo>
                <a:lnTo>
                  <a:pt x="63" y="0"/>
                </a:lnTo>
                <a:lnTo>
                  <a:pt x="63" y="40"/>
                </a:lnTo>
                <a:cubicBezTo>
                  <a:pt x="27" y="49"/>
                  <a:pt x="5" y="76"/>
                  <a:pt x="5" y="110"/>
                </a:cubicBezTo>
                <a:cubicBezTo>
                  <a:pt x="5" y="152"/>
                  <a:pt x="38" y="170"/>
                  <a:pt x="74" y="185"/>
                </a:cubicBezTo>
                <a:cubicBezTo>
                  <a:pt x="107" y="198"/>
                  <a:pt x="111" y="210"/>
                  <a:pt x="111" y="221"/>
                </a:cubicBezTo>
                <a:cubicBezTo>
                  <a:pt x="111" y="238"/>
                  <a:pt x="97" y="249"/>
                  <a:pt x="75" y="249"/>
                </a:cubicBezTo>
                <a:cubicBezTo>
                  <a:pt x="58" y="249"/>
                  <a:pt x="39" y="244"/>
                  <a:pt x="25" y="234"/>
                </a:cubicBezTo>
                <a:lnTo>
                  <a:pt x="15" y="227"/>
                </a:lnTo>
                <a:lnTo>
                  <a:pt x="0" y="271"/>
                </a:lnTo>
                <a:lnTo>
                  <a:pt x="5" y="276"/>
                </a:lnTo>
                <a:cubicBezTo>
                  <a:pt x="18" y="285"/>
                  <a:pt x="39" y="292"/>
                  <a:pt x="59" y="294"/>
                </a:cubicBezTo>
                <a:lnTo>
                  <a:pt x="59" y="333"/>
                </a:lnTo>
                <a:lnTo>
                  <a:pt x="103" y="333"/>
                </a:lnTo>
                <a:lnTo>
                  <a:pt x="103" y="291"/>
                </a:lnTo>
                <a:cubicBezTo>
                  <a:pt x="139" y="282"/>
                  <a:pt x="163" y="254"/>
                  <a:pt x="163" y="219"/>
                </a:cubicBezTo>
                <a:cubicBezTo>
                  <a:pt x="163" y="172"/>
                  <a:pt x="128" y="152"/>
                  <a:pt x="98" y="140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0B4A2A55-3C58-AD4E-BDAF-2E968B124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945" y="5572626"/>
            <a:ext cx="350926" cy="433331"/>
          </a:xfrm>
          <a:custGeom>
            <a:avLst/>
            <a:gdLst>
              <a:gd name="connsiteX0" fmla="*/ 212795 w 701852"/>
              <a:gd name="connsiteY0" fmla="*/ 280148 h 866661"/>
              <a:gd name="connsiteX1" fmla="*/ 489056 w 701852"/>
              <a:gd name="connsiteY1" fmla="*/ 280148 h 866661"/>
              <a:gd name="connsiteX2" fmla="*/ 619720 w 701852"/>
              <a:gd name="connsiteY2" fmla="*/ 497145 h 866661"/>
              <a:gd name="connsiteX3" fmla="*/ 701852 w 701852"/>
              <a:gd name="connsiteY3" fmla="*/ 845581 h 866661"/>
              <a:gd name="connsiteX4" fmla="*/ 701852 w 701852"/>
              <a:gd name="connsiteY4" fmla="*/ 866661 h 866661"/>
              <a:gd name="connsiteX5" fmla="*/ 0 w 701852"/>
              <a:gd name="connsiteY5" fmla="*/ 866661 h 866661"/>
              <a:gd name="connsiteX6" fmla="*/ 0 w 701852"/>
              <a:gd name="connsiteY6" fmla="*/ 844341 h 866661"/>
              <a:gd name="connsiteX7" fmla="*/ 83376 w 701852"/>
              <a:gd name="connsiteY7" fmla="*/ 493425 h 866661"/>
              <a:gd name="connsiteX8" fmla="*/ 327963 w 701852"/>
              <a:gd name="connsiteY8" fmla="*/ 0 h 866661"/>
              <a:gd name="connsiteX9" fmla="*/ 411552 w 701852"/>
              <a:gd name="connsiteY9" fmla="*/ 140988 h 866661"/>
              <a:gd name="connsiteX10" fmla="*/ 476428 w 701852"/>
              <a:gd name="connsiteY10" fmla="*/ 33988 h 866661"/>
              <a:gd name="connsiteX11" fmla="*/ 496390 w 701852"/>
              <a:gd name="connsiteY11" fmla="*/ 226587 h 866661"/>
              <a:gd name="connsiteX12" fmla="*/ 490152 w 701852"/>
              <a:gd name="connsiteY12" fmla="*/ 240434 h 866661"/>
              <a:gd name="connsiteX13" fmla="*/ 213183 w 701852"/>
              <a:gd name="connsiteY13" fmla="*/ 240434 h 866661"/>
              <a:gd name="connsiteX14" fmla="*/ 206945 w 701852"/>
              <a:gd name="connsiteY14" fmla="*/ 226587 h 866661"/>
              <a:gd name="connsiteX15" fmla="*/ 213183 w 701852"/>
              <a:gd name="connsiteY15" fmla="*/ 46576 h 866661"/>
              <a:gd name="connsiteX16" fmla="*/ 281801 w 701852"/>
              <a:gd name="connsiteY16" fmla="*/ 99447 h 866661"/>
              <a:gd name="connsiteX17" fmla="*/ 327963 w 701852"/>
              <a:gd name="connsiteY17" fmla="*/ 0 h 866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01852" h="866661">
                <a:moveTo>
                  <a:pt x="212795" y="280148"/>
                </a:moveTo>
                <a:lnTo>
                  <a:pt x="489056" y="280148"/>
                </a:lnTo>
                <a:lnTo>
                  <a:pt x="619720" y="497145"/>
                </a:lnTo>
                <a:cubicBezTo>
                  <a:pt x="673230" y="606264"/>
                  <a:pt x="701852" y="724063"/>
                  <a:pt x="701852" y="845581"/>
                </a:cubicBezTo>
                <a:lnTo>
                  <a:pt x="701852" y="866661"/>
                </a:lnTo>
                <a:lnTo>
                  <a:pt x="0" y="866661"/>
                </a:lnTo>
                <a:lnTo>
                  <a:pt x="0" y="844341"/>
                </a:lnTo>
                <a:cubicBezTo>
                  <a:pt x="0" y="722823"/>
                  <a:pt x="28622" y="601304"/>
                  <a:pt x="83376" y="493425"/>
                </a:cubicBezTo>
                <a:close/>
                <a:moveTo>
                  <a:pt x="327963" y="0"/>
                </a:moveTo>
                <a:cubicBezTo>
                  <a:pt x="386600" y="0"/>
                  <a:pt x="376619" y="137211"/>
                  <a:pt x="411552" y="140988"/>
                </a:cubicBezTo>
                <a:cubicBezTo>
                  <a:pt x="452724" y="146023"/>
                  <a:pt x="425276" y="46576"/>
                  <a:pt x="476428" y="33988"/>
                </a:cubicBezTo>
                <a:cubicBezTo>
                  <a:pt x="542551" y="16365"/>
                  <a:pt x="523837" y="162387"/>
                  <a:pt x="496390" y="226587"/>
                </a:cubicBezTo>
                <a:lnTo>
                  <a:pt x="490152" y="240434"/>
                </a:lnTo>
                <a:lnTo>
                  <a:pt x="213183" y="240434"/>
                </a:lnTo>
                <a:lnTo>
                  <a:pt x="206945" y="226587"/>
                </a:lnTo>
                <a:cubicBezTo>
                  <a:pt x="179497" y="163646"/>
                  <a:pt x="148307" y="21400"/>
                  <a:pt x="213183" y="46576"/>
                </a:cubicBezTo>
                <a:cubicBezTo>
                  <a:pt x="248116" y="59164"/>
                  <a:pt x="246868" y="104482"/>
                  <a:pt x="281801" y="99447"/>
                </a:cubicBezTo>
                <a:cubicBezTo>
                  <a:pt x="320477" y="93153"/>
                  <a:pt x="278058" y="0"/>
                  <a:pt x="327963" y="0"/>
                </a:cubicBezTo>
                <a:close/>
              </a:path>
            </a:pathLst>
          </a:custGeom>
          <a:solidFill>
            <a:srgbClr val="E5E6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3E02E1C5-64AA-3749-9AB1-3C2833ED5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058" y="5680209"/>
            <a:ext cx="196271" cy="138983"/>
          </a:xfrm>
          <a:custGeom>
            <a:avLst/>
            <a:gdLst>
              <a:gd name="connsiteX0" fmla="*/ 371771 w 392541"/>
              <a:gd name="connsiteY0" fmla="*/ 2801 h 277966"/>
              <a:gd name="connsiteX1" fmla="*/ 389248 w 392541"/>
              <a:gd name="connsiteY1" fmla="*/ 2801 h 277966"/>
              <a:gd name="connsiteX2" fmla="*/ 389248 w 392541"/>
              <a:gd name="connsiteY2" fmla="*/ 20233 h 277966"/>
              <a:gd name="connsiteX3" fmla="*/ 283135 w 392541"/>
              <a:gd name="connsiteY3" fmla="*/ 71281 h 277966"/>
              <a:gd name="connsiteX4" fmla="*/ 281886 w 392541"/>
              <a:gd name="connsiteY4" fmla="*/ 71281 h 277966"/>
              <a:gd name="connsiteX5" fmla="*/ 329325 w 392541"/>
              <a:gd name="connsiteY5" fmla="*/ 265515 h 277966"/>
              <a:gd name="connsiteX6" fmla="*/ 316841 w 392541"/>
              <a:gd name="connsiteY6" fmla="*/ 277966 h 277966"/>
              <a:gd name="connsiteX7" fmla="*/ 305606 w 392541"/>
              <a:gd name="connsiteY7" fmla="*/ 265515 h 277966"/>
              <a:gd name="connsiteX8" fmla="*/ 253115 w 392541"/>
              <a:gd name="connsiteY8" fmla="*/ 74491 h 277966"/>
              <a:gd name="connsiteX9" fmla="*/ 238968 w 392541"/>
              <a:gd name="connsiteY9" fmla="*/ 63794 h 277966"/>
              <a:gd name="connsiteX10" fmla="*/ 0 w 392541"/>
              <a:gd name="connsiteY10" fmla="*/ 63794 h 277966"/>
              <a:gd name="connsiteX11" fmla="*/ 0 w 392541"/>
              <a:gd name="connsiteY11" fmla="*/ 21038 h 277966"/>
              <a:gd name="connsiteX12" fmla="*/ 278885 w 392541"/>
              <a:gd name="connsiteY12" fmla="*/ 21038 h 277966"/>
              <a:gd name="connsiteX13" fmla="*/ 278885 w 392541"/>
              <a:gd name="connsiteY13" fmla="*/ 45937 h 277966"/>
              <a:gd name="connsiteX14" fmla="*/ 294838 w 392541"/>
              <a:gd name="connsiteY14" fmla="*/ 46223 h 277966"/>
              <a:gd name="connsiteX15" fmla="*/ 371771 w 392541"/>
              <a:gd name="connsiteY15" fmla="*/ 2801 h 27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41" h="277966">
                <a:moveTo>
                  <a:pt x="371771" y="2801"/>
                </a:moveTo>
                <a:cubicBezTo>
                  <a:pt x="376764" y="-934"/>
                  <a:pt x="384254" y="-934"/>
                  <a:pt x="389248" y="2801"/>
                </a:cubicBezTo>
                <a:cubicBezTo>
                  <a:pt x="392993" y="7782"/>
                  <a:pt x="394242" y="15252"/>
                  <a:pt x="389248" y="20233"/>
                </a:cubicBezTo>
                <a:cubicBezTo>
                  <a:pt x="350548" y="60075"/>
                  <a:pt x="313096" y="71281"/>
                  <a:pt x="283135" y="71281"/>
                </a:cubicBezTo>
                <a:lnTo>
                  <a:pt x="281886" y="71281"/>
                </a:lnTo>
                <a:cubicBezTo>
                  <a:pt x="306854" y="101163"/>
                  <a:pt x="333070" y="158437"/>
                  <a:pt x="329325" y="265515"/>
                </a:cubicBezTo>
                <a:cubicBezTo>
                  <a:pt x="329325" y="272986"/>
                  <a:pt x="324332" y="277966"/>
                  <a:pt x="316841" y="277966"/>
                </a:cubicBezTo>
                <a:cubicBezTo>
                  <a:pt x="310599" y="277966"/>
                  <a:pt x="304357" y="271740"/>
                  <a:pt x="305606" y="265515"/>
                </a:cubicBezTo>
                <a:cubicBezTo>
                  <a:pt x="309351" y="148788"/>
                  <a:pt x="275878" y="96494"/>
                  <a:pt x="253115" y="74491"/>
                </a:cubicBezTo>
                <a:lnTo>
                  <a:pt x="238968" y="63794"/>
                </a:lnTo>
                <a:lnTo>
                  <a:pt x="0" y="63794"/>
                </a:lnTo>
                <a:lnTo>
                  <a:pt x="0" y="21038"/>
                </a:lnTo>
                <a:lnTo>
                  <a:pt x="278885" y="21038"/>
                </a:lnTo>
                <a:lnTo>
                  <a:pt x="278885" y="45937"/>
                </a:lnTo>
                <a:lnTo>
                  <a:pt x="294838" y="46223"/>
                </a:lnTo>
                <a:cubicBezTo>
                  <a:pt x="317153" y="43266"/>
                  <a:pt x="344306" y="32061"/>
                  <a:pt x="371771" y="2801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56" name="Freeform 127">
            <a:extLst>
              <a:ext uri="{FF2B5EF4-FFF2-40B4-BE49-F238E27FC236}">
                <a16:creationId xmlns:a16="http://schemas.microsoft.com/office/drawing/2014/main" id="{81C2B5A1-2DAB-CA45-93D7-AF6CD98A2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1776" y="5770377"/>
            <a:ext cx="90633" cy="181271"/>
          </a:xfrm>
          <a:custGeom>
            <a:avLst/>
            <a:gdLst>
              <a:gd name="T0" fmla="*/ 57425 w 144"/>
              <a:gd name="T1" fmla="*/ 79425 h 292"/>
              <a:gd name="T2" fmla="*/ 57425 w 144"/>
              <a:gd name="T3" fmla="*/ 79425 h 292"/>
              <a:gd name="T4" fmla="*/ 33003 w 144"/>
              <a:gd name="T5" fmla="*/ 59895 h 292"/>
              <a:gd name="T6" fmla="*/ 33003 w 144"/>
              <a:gd name="T7" fmla="*/ 59895 h 292"/>
              <a:gd name="T8" fmla="*/ 50825 w 144"/>
              <a:gd name="T9" fmla="*/ 46874 h 292"/>
              <a:gd name="T10" fmla="*/ 50825 w 144"/>
              <a:gd name="T11" fmla="*/ 46874 h 292"/>
              <a:gd name="T12" fmla="*/ 75907 w 144"/>
              <a:gd name="T13" fmla="*/ 53384 h 292"/>
              <a:gd name="T14" fmla="*/ 81848 w 144"/>
              <a:gd name="T15" fmla="*/ 56639 h 292"/>
              <a:gd name="T16" fmla="*/ 91089 w 144"/>
              <a:gd name="T17" fmla="*/ 31900 h 292"/>
              <a:gd name="T18" fmla="*/ 87128 w 144"/>
              <a:gd name="T19" fmla="*/ 29947 h 292"/>
              <a:gd name="T20" fmla="*/ 87128 w 144"/>
              <a:gd name="T21" fmla="*/ 29947 h 292"/>
              <a:gd name="T22" fmla="*/ 61386 w 144"/>
              <a:gd name="T23" fmla="*/ 21484 h 292"/>
              <a:gd name="T24" fmla="*/ 61386 w 144"/>
              <a:gd name="T25" fmla="*/ 0 h 292"/>
              <a:gd name="T26" fmla="*/ 36303 w 144"/>
              <a:gd name="T27" fmla="*/ 0 h 292"/>
              <a:gd name="T28" fmla="*/ 36303 w 144"/>
              <a:gd name="T29" fmla="*/ 23437 h 292"/>
              <a:gd name="T30" fmla="*/ 36303 w 144"/>
              <a:gd name="T31" fmla="*/ 23437 h 292"/>
              <a:gd name="T32" fmla="*/ 3300 w 144"/>
              <a:gd name="T33" fmla="*/ 62499 h 292"/>
              <a:gd name="T34" fmla="*/ 3300 w 144"/>
              <a:gd name="T35" fmla="*/ 62499 h 292"/>
              <a:gd name="T36" fmla="*/ 42904 w 144"/>
              <a:gd name="T37" fmla="*/ 104815 h 292"/>
              <a:gd name="T38" fmla="*/ 42904 w 144"/>
              <a:gd name="T39" fmla="*/ 104815 h 292"/>
              <a:gd name="T40" fmla="*/ 64686 w 144"/>
              <a:gd name="T41" fmla="*/ 125648 h 292"/>
              <a:gd name="T42" fmla="*/ 64686 w 144"/>
              <a:gd name="T43" fmla="*/ 125648 h 292"/>
              <a:gd name="T44" fmla="*/ 43564 w 144"/>
              <a:gd name="T45" fmla="*/ 141273 h 292"/>
              <a:gd name="T46" fmla="*/ 43564 w 144"/>
              <a:gd name="T47" fmla="*/ 141273 h 292"/>
              <a:gd name="T48" fmla="*/ 15181 w 144"/>
              <a:gd name="T49" fmla="*/ 132810 h 292"/>
              <a:gd name="T50" fmla="*/ 9241 w 144"/>
              <a:gd name="T51" fmla="*/ 128903 h 292"/>
              <a:gd name="T52" fmla="*/ 0 w 144"/>
              <a:gd name="T53" fmla="*/ 154293 h 292"/>
              <a:gd name="T54" fmla="*/ 3960 w 144"/>
              <a:gd name="T55" fmla="*/ 156898 h 292"/>
              <a:gd name="T56" fmla="*/ 3960 w 144"/>
              <a:gd name="T57" fmla="*/ 156898 h 292"/>
              <a:gd name="T58" fmla="*/ 34983 w 144"/>
              <a:gd name="T59" fmla="*/ 166663 h 292"/>
              <a:gd name="T60" fmla="*/ 34983 w 144"/>
              <a:gd name="T61" fmla="*/ 189449 h 292"/>
              <a:gd name="T62" fmla="*/ 60066 w 144"/>
              <a:gd name="T63" fmla="*/ 189449 h 292"/>
              <a:gd name="T64" fmla="*/ 60066 w 144"/>
              <a:gd name="T65" fmla="*/ 165361 h 292"/>
              <a:gd name="T66" fmla="*/ 60066 w 144"/>
              <a:gd name="T67" fmla="*/ 165361 h 292"/>
              <a:gd name="T68" fmla="*/ 94389 w 144"/>
              <a:gd name="T69" fmla="*/ 124346 h 292"/>
              <a:gd name="T70" fmla="*/ 94389 w 144"/>
              <a:gd name="T71" fmla="*/ 124346 h 292"/>
              <a:gd name="T72" fmla="*/ 57425 w 144"/>
              <a:gd name="T73" fmla="*/ 79425 h 2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44" h="292">
                <a:moveTo>
                  <a:pt x="87" y="122"/>
                </a:moveTo>
                <a:lnTo>
                  <a:pt x="87" y="122"/>
                </a:lnTo>
                <a:cubicBezTo>
                  <a:pt x="56" y="109"/>
                  <a:pt x="50" y="102"/>
                  <a:pt x="50" y="92"/>
                </a:cubicBezTo>
                <a:cubicBezTo>
                  <a:pt x="50" y="82"/>
                  <a:pt x="58" y="72"/>
                  <a:pt x="77" y="72"/>
                </a:cubicBezTo>
                <a:cubicBezTo>
                  <a:pt x="98" y="72"/>
                  <a:pt x="110" y="79"/>
                  <a:pt x="115" y="82"/>
                </a:cubicBezTo>
                <a:lnTo>
                  <a:pt x="124" y="87"/>
                </a:lnTo>
                <a:lnTo>
                  <a:pt x="138" y="49"/>
                </a:lnTo>
                <a:lnTo>
                  <a:pt x="132" y="46"/>
                </a:lnTo>
                <a:cubicBezTo>
                  <a:pt x="120" y="39"/>
                  <a:pt x="107" y="35"/>
                  <a:pt x="93" y="33"/>
                </a:cubicBezTo>
                <a:lnTo>
                  <a:pt x="93" y="0"/>
                </a:lnTo>
                <a:lnTo>
                  <a:pt x="55" y="0"/>
                </a:lnTo>
                <a:lnTo>
                  <a:pt x="55" y="36"/>
                </a:lnTo>
                <a:cubicBezTo>
                  <a:pt x="25" y="43"/>
                  <a:pt x="5" y="66"/>
                  <a:pt x="5" y="96"/>
                </a:cubicBezTo>
                <a:cubicBezTo>
                  <a:pt x="5" y="133"/>
                  <a:pt x="34" y="149"/>
                  <a:pt x="65" y="161"/>
                </a:cubicBezTo>
                <a:cubicBezTo>
                  <a:pt x="94" y="173"/>
                  <a:pt x="98" y="184"/>
                  <a:pt x="98" y="193"/>
                </a:cubicBezTo>
                <a:cubicBezTo>
                  <a:pt x="98" y="208"/>
                  <a:pt x="85" y="217"/>
                  <a:pt x="66" y="217"/>
                </a:cubicBezTo>
                <a:cubicBezTo>
                  <a:pt x="51" y="217"/>
                  <a:pt x="35" y="213"/>
                  <a:pt x="23" y="204"/>
                </a:cubicBezTo>
                <a:lnTo>
                  <a:pt x="14" y="198"/>
                </a:lnTo>
                <a:lnTo>
                  <a:pt x="0" y="237"/>
                </a:lnTo>
                <a:lnTo>
                  <a:pt x="6" y="241"/>
                </a:lnTo>
                <a:cubicBezTo>
                  <a:pt x="17" y="249"/>
                  <a:pt x="35" y="255"/>
                  <a:pt x="53" y="256"/>
                </a:cubicBezTo>
                <a:lnTo>
                  <a:pt x="53" y="291"/>
                </a:lnTo>
                <a:lnTo>
                  <a:pt x="91" y="291"/>
                </a:lnTo>
                <a:lnTo>
                  <a:pt x="91" y="254"/>
                </a:lnTo>
                <a:cubicBezTo>
                  <a:pt x="123" y="246"/>
                  <a:pt x="143" y="222"/>
                  <a:pt x="143" y="191"/>
                </a:cubicBezTo>
                <a:cubicBezTo>
                  <a:pt x="143" y="151"/>
                  <a:pt x="113" y="133"/>
                  <a:pt x="87" y="122"/>
                </a:cubicBez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57" name="Freeform 129">
            <a:extLst>
              <a:ext uri="{FF2B5EF4-FFF2-40B4-BE49-F238E27FC236}">
                <a16:creationId xmlns:a16="http://schemas.microsoft.com/office/drawing/2014/main" id="{23EA0A48-AC3F-1F42-B12D-602846993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945" y="5759390"/>
            <a:ext cx="351548" cy="255428"/>
          </a:xfrm>
          <a:custGeom>
            <a:avLst/>
            <a:gdLst>
              <a:gd name="T0" fmla="*/ 246004 w 565"/>
              <a:gd name="T1" fmla="*/ 231282 h 410"/>
              <a:gd name="T2" fmla="*/ 246004 w 565"/>
              <a:gd name="T3" fmla="*/ 231282 h 410"/>
              <a:gd name="T4" fmla="*/ 69821 w 565"/>
              <a:gd name="T5" fmla="*/ 137201 h 410"/>
              <a:gd name="T6" fmla="*/ 69821 w 565"/>
              <a:gd name="T7" fmla="*/ 137201 h 410"/>
              <a:gd name="T8" fmla="*/ 82871 w 565"/>
              <a:gd name="T9" fmla="*/ 0 h 410"/>
              <a:gd name="T10" fmla="*/ 43719 w 565"/>
              <a:gd name="T11" fmla="*/ 64027 h 410"/>
              <a:gd name="T12" fmla="*/ 43719 w 565"/>
              <a:gd name="T13" fmla="*/ 64027 h 410"/>
              <a:gd name="T14" fmla="*/ 0 w 565"/>
              <a:gd name="T15" fmla="*/ 248922 h 410"/>
              <a:gd name="T16" fmla="*/ 0 w 565"/>
              <a:gd name="T17" fmla="*/ 260682 h 410"/>
              <a:gd name="T18" fmla="*/ 368026 w 565"/>
              <a:gd name="T19" fmla="*/ 260682 h 410"/>
              <a:gd name="T20" fmla="*/ 368026 w 565"/>
              <a:gd name="T21" fmla="*/ 258069 h 410"/>
              <a:gd name="T22" fmla="*/ 368026 w 565"/>
              <a:gd name="T23" fmla="*/ 258069 h 410"/>
              <a:gd name="T24" fmla="*/ 246004 w 565"/>
              <a:gd name="T25" fmla="*/ 231282 h 41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65" h="410">
                <a:moveTo>
                  <a:pt x="377" y="354"/>
                </a:moveTo>
                <a:lnTo>
                  <a:pt x="377" y="354"/>
                </a:lnTo>
                <a:cubicBezTo>
                  <a:pt x="259" y="409"/>
                  <a:pt x="46" y="350"/>
                  <a:pt x="107" y="210"/>
                </a:cubicBezTo>
                <a:cubicBezTo>
                  <a:pt x="146" y="121"/>
                  <a:pt x="138" y="44"/>
                  <a:pt x="127" y="0"/>
                </a:cubicBezTo>
                <a:lnTo>
                  <a:pt x="67" y="98"/>
                </a:lnTo>
                <a:cubicBezTo>
                  <a:pt x="23" y="185"/>
                  <a:pt x="0" y="283"/>
                  <a:pt x="0" y="381"/>
                </a:cubicBezTo>
                <a:lnTo>
                  <a:pt x="0" y="399"/>
                </a:lnTo>
                <a:lnTo>
                  <a:pt x="564" y="399"/>
                </a:lnTo>
                <a:lnTo>
                  <a:pt x="564" y="395"/>
                </a:lnTo>
                <a:cubicBezTo>
                  <a:pt x="525" y="367"/>
                  <a:pt x="447" y="321"/>
                  <a:pt x="377" y="354"/>
                </a:cubicBezTo>
              </a:path>
            </a:pathLst>
          </a:custGeom>
          <a:solidFill>
            <a:srgbClr val="C5C7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58" name="Freeform 130">
            <a:extLst>
              <a:ext uri="{FF2B5EF4-FFF2-40B4-BE49-F238E27FC236}">
                <a16:creationId xmlns:a16="http://schemas.microsoft.com/office/drawing/2014/main" id="{FDE4E671-4319-0448-BEA2-52CC67999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408" y="5649529"/>
            <a:ext cx="859644" cy="856915"/>
          </a:xfrm>
          <a:custGeom>
            <a:avLst/>
            <a:gdLst>
              <a:gd name="T0" fmla="*/ 900880 w 1379"/>
              <a:gd name="T1" fmla="*/ 449327 h 1378"/>
              <a:gd name="T2" fmla="*/ 900880 w 1379"/>
              <a:gd name="T3" fmla="*/ 449327 h 1378"/>
              <a:gd name="T4" fmla="*/ 450440 w 1379"/>
              <a:gd name="T5" fmla="*/ 898002 h 1378"/>
              <a:gd name="T6" fmla="*/ 450440 w 1379"/>
              <a:gd name="T7" fmla="*/ 898002 h 1378"/>
              <a:gd name="T8" fmla="*/ 0 w 1379"/>
              <a:gd name="T9" fmla="*/ 449327 h 1378"/>
              <a:gd name="T10" fmla="*/ 0 w 1379"/>
              <a:gd name="T11" fmla="*/ 449327 h 1378"/>
              <a:gd name="T12" fmla="*/ 450440 w 1379"/>
              <a:gd name="T13" fmla="*/ 0 h 1378"/>
              <a:gd name="T14" fmla="*/ 450440 w 1379"/>
              <a:gd name="T15" fmla="*/ 0 h 1378"/>
              <a:gd name="T16" fmla="*/ 900880 w 1379"/>
              <a:gd name="T17" fmla="*/ 449327 h 13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379" h="1378">
                <a:moveTo>
                  <a:pt x="1378" y="689"/>
                </a:moveTo>
                <a:lnTo>
                  <a:pt x="1378" y="689"/>
                </a:lnTo>
                <a:cubicBezTo>
                  <a:pt x="1378" y="1069"/>
                  <a:pt x="1070" y="1377"/>
                  <a:pt x="689" y="1377"/>
                </a:cubicBezTo>
                <a:cubicBezTo>
                  <a:pt x="309" y="1377"/>
                  <a:pt x="0" y="1069"/>
                  <a:pt x="0" y="689"/>
                </a:cubicBezTo>
                <a:cubicBezTo>
                  <a:pt x="0" y="308"/>
                  <a:pt x="309" y="0"/>
                  <a:pt x="689" y="0"/>
                </a:cubicBezTo>
                <a:cubicBezTo>
                  <a:pt x="1070" y="0"/>
                  <a:pt x="1378" y="308"/>
                  <a:pt x="1378" y="689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59" name="Freeform 131">
            <a:extLst>
              <a:ext uri="{FF2B5EF4-FFF2-40B4-BE49-F238E27FC236}">
                <a16:creationId xmlns:a16="http://schemas.microsoft.com/office/drawing/2014/main" id="{10231710-89F6-DB4F-A356-6A664E8D1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3534" y="5742911"/>
            <a:ext cx="667392" cy="670152"/>
          </a:xfrm>
          <a:custGeom>
            <a:avLst/>
            <a:gdLst>
              <a:gd name="T0" fmla="*/ 699262 w 1073"/>
              <a:gd name="T1" fmla="*/ 351397 h 1074"/>
              <a:gd name="T2" fmla="*/ 699262 w 1073"/>
              <a:gd name="T3" fmla="*/ 351397 h 1074"/>
              <a:gd name="T4" fmla="*/ 349631 w 1073"/>
              <a:gd name="T5" fmla="*/ 702140 h 1074"/>
              <a:gd name="T6" fmla="*/ 349631 w 1073"/>
              <a:gd name="T7" fmla="*/ 702140 h 1074"/>
              <a:gd name="T8" fmla="*/ 0 w 1073"/>
              <a:gd name="T9" fmla="*/ 351397 h 1074"/>
              <a:gd name="T10" fmla="*/ 0 w 1073"/>
              <a:gd name="T11" fmla="*/ 351397 h 1074"/>
              <a:gd name="T12" fmla="*/ 349631 w 1073"/>
              <a:gd name="T13" fmla="*/ 0 h 1074"/>
              <a:gd name="T14" fmla="*/ 349631 w 1073"/>
              <a:gd name="T15" fmla="*/ 0 h 1074"/>
              <a:gd name="T16" fmla="*/ 699262 w 1073"/>
              <a:gd name="T17" fmla="*/ 351397 h 107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73" h="1074">
                <a:moveTo>
                  <a:pt x="1072" y="537"/>
                </a:moveTo>
                <a:lnTo>
                  <a:pt x="1072" y="537"/>
                </a:lnTo>
                <a:cubicBezTo>
                  <a:pt x="1072" y="833"/>
                  <a:pt x="832" y="1073"/>
                  <a:pt x="536" y="1073"/>
                </a:cubicBezTo>
                <a:cubicBezTo>
                  <a:pt x="240" y="1073"/>
                  <a:pt x="0" y="833"/>
                  <a:pt x="0" y="537"/>
                </a:cubicBezTo>
                <a:cubicBezTo>
                  <a:pt x="0" y="241"/>
                  <a:pt x="240" y="0"/>
                  <a:pt x="536" y="0"/>
                </a:cubicBezTo>
                <a:cubicBezTo>
                  <a:pt x="832" y="0"/>
                  <a:pt x="1072" y="241"/>
                  <a:pt x="1072" y="537"/>
                </a:cubicBezTo>
              </a:path>
            </a:pathLst>
          </a:custGeom>
          <a:solidFill>
            <a:srgbClr val="A1DF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60" name="Freeform 132">
            <a:extLst>
              <a:ext uri="{FF2B5EF4-FFF2-40B4-BE49-F238E27FC236}">
                <a16:creationId xmlns:a16="http://schemas.microsoft.com/office/drawing/2014/main" id="{1C7D7E50-800B-ED41-BB09-F3C8129E4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3392" y="5855520"/>
            <a:ext cx="444928" cy="444937"/>
          </a:xfrm>
          <a:custGeom>
            <a:avLst/>
            <a:gdLst>
              <a:gd name="T0" fmla="*/ 465955 w 713"/>
              <a:gd name="T1" fmla="*/ 233305 h 714"/>
              <a:gd name="T2" fmla="*/ 465955 w 713"/>
              <a:gd name="T3" fmla="*/ 233305 h 714"/>
              <a:gd name="T4" fmla="*/ 232977 w 713"/>
              <a:gd name="T5" fmla="*/ 465955 h 714"/>
              <a:gd name="T6" fmla="*/ 232977 w 713"/>
              <a:gd name="T7" fmla="*/ 465955 h 714"/>
              <a:gd name="T8" fmla="*/ 0 w 713"/>
              <a:gd name="T9" fmla="*/ 233305 h 714"/>
              <a:gd name="T10" fmla="*/ 0 w 713"/>
              <a:gd name="T11" fmla="*/ 233305 h 714"/>
              <a:gd name="T12" fmla="*/ 232977 w 713"/>
              <a:gd name="T13" fmla="*/ 0 h 714"/>
              <a:gd name="T14" fmla="*/ 232977 w 713"/>
              <a:gd name="T15" fmla="*/ 0 h 714"/>
              <a:gd name="T16" fmla="*/ 465955 w 713"/>
              <a:gd name="T17" fmla="*/ 233305 h 7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13" h="714">
                <a:moveTo>
                  <a:pt x="712" y="357"/>
                </a:moveTo>
                <a:lnTo>
                  <a:pt x="712" y="357"/>
                </a:lnTo>
                <a:cubicBezTo>
                  <a:pt x="712" y="553"/>
                  <a:pt x="553" y="713"/>
                  <a:pt x="356" y="713"/>
                </a:cubicBezTo>
                <a:cubicBezTo>
                  <a:pt x="159" y="713"/>
                  <a:pt x="0" y="553"/>
                  <a:pt x="0" y="357"/>
                </a:cubicBezTo>
                <a:cubicBezTo>
                  <a:pt x="0" y="160"/>
                  <a:pt x="159" y="0"/>
                  <a:pt x="356" y="0"/>
                </a:cubicBezTo>
                <a:cubicBezTo>
                  <a:pt x="553" y="0"/>
                  <a:pt x="712" y="160"/>
                  <a:pt x="712" y="357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61" name="Freeform 133">
            <a:extLst>
              <a:ext uri="{FF2B5EF4-FFF2-40B4-BE49-F238E27FC236}">
                <a16:creationId xmlns:a16="http://schemas.microsoft.com/office/drawing/2014/main" id="{D5AB6E4E-864B-3B45-A460-6C1B14DD2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505" y="5962632"/>
            <a:ext cx="233449" cy="230708"/>
          </a:xfrm>
          <a:custGeom>
            <a:avLst/>
            <a:gdLst>
              <a:gd name="T0" fmla="*/ 244169 w 373"/>
              <a:gd name="T1" fmla="*/ 120973 h 372"/>
              <a:gd name="T2" fmla="*/ 244169 w 373"/>
              <a:gd name="T3" fmla="*/ 120973 h 372"/>
              <a:gd name="T4" fmla="*/ 122084 w 373"/>
              <a:gd name="T5" fmla="*/ 241295 h 372"/>
              <a:gd name="T6" fmla="*/ 122084 w 373"/>
              <a:gd name="T7" fmla="*/ 241295 h 372"/>
              <a:gd name="T8" fmla="*/ 0 w 373"/>
              <a:gd name="T9" fmla="*/ 120973 h 372"/>
              <a:gd name="T10" fmla="*/ 0 w 373"/>
              <a:gd name="T11" fmla="*/ 120973 h 372"/>
              <a:gd name="T12" fmla="*/ 122084 w 373"/>
              <a:gd name="T13" fmla="*/ 0 h 372"/>
              <a:gd name="T14" fmla="*/ 122084 w 373"/>
              <a:gd name="T15" fmla="*/ 0 h 372"/>
              <a:gd name="T16" fmla="*/ 244169 w 373"/>
              <a:gd name="T17" fmla="*/ 120973 h 3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73" h="372">
                <a:moveTo>
                  <a:pt x="372" y="186"/>
                </a:moveTo>
                <a:lnTo>
                  <a:pt x="372" y="186"/>
                </a:lnTo>
                <a:cubicBezTo>
                  <a:pt x="372" y="288"/>
                  <a:pt x="289" y="371"/>
                  <a:pt x="186" y="371"/>
                </a:cubicBezTo>
                <a:cubicBezTo>
                  <a:pt x="84" y="371"/>
                  <a:pt x="0" y="288"/>
                  <a:pt x="0" y="186"/>
                </a:cubicBezTo>
                <a:cubicBezTo>
                  <a:pt x="0" y="83"/>
                  <a:pt x="84" y="0"/>
                  <a:pt x="186" y="0"/>
                </a:cubicBezTo>
                <a:cubicBezTo>
                  <a:pt x="289" y="0"/>
                  <a:pt x="372" y="83"/>
                  <a:pt x="372" y="186"/>
                </a:cubicBezTo>
              </a:path>
            </a:pathLst>
          </a:custGeom>
          <a:solidFill>
            <a:srgbClr val="A1DF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62" name="Freeform 134">
            <a:extLst>
              <a:ext uri="{FF2B5EF4-FFF2-40B4-BE49-F238E27FC236}">
                <a16:creationId xmlns:a16="http://schemas.microsoft.com/office/drawing/2014/main" id="{C4CA47C2-38E8-3046-85B7-065986B57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3887" y="5666009"/>
            <a:ext cx="420209" cy="420219"/>
          </a:xfrm>
          <a:custGeom>
            <a:avLst/>
            <a:gdLst>
              <a:gd name="T0" fmla="*/ 426934 w 673"/>
              <a:gd name="T1" fmla="*/ 440033 h 674"/>
              <a:gd name="T2" fmla="*/ 0 w 673"/>
              <a:gd name="T3" fmla="*/ 13077 h 674"/>
              <a:gd name="T4" fmla="*/ 13096 w 673"/>
              <a:gd name="T5" fmla="*/ 0 h 674"/>
              <a:gd name="T6" fmla="*/ 440030 w 673"/>
              <a:gd name="T7" fmla="*/ 426303 h 674"/>
              <a:gd name="T8" fmla="*/ 426934 w 673"/>
              <a:gd name="T9" fmla="*/ 440033 h 6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73" h="674">
                <a:moveTo>
                  <a:pt x="652" y="673"/>
                </a:moveTo>
                <a:lnTo>
                  <a:pt x="0" y="20"/>
                </a:lnTo>
                <a:lnTo>
                  <a:pt x="20" y="0"/>
                </a:lnTo>
                <a:lnTo>
                  <a:pt x="672" y="652"/>
                </a:lnTo>
                <a:lnTo>
                  <a:pt x="652" y="673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E100CE7F-E374-2341-AF62-DE26B1FF3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3463" y="5605584"/>
            <a:ext cx="133961" cy="136695"/>
          </a:xfrm>
          <a:custGeom>
            <a:avLst/>
            <a:gdLst>
              <a:gd name="connsiteX0" fmla="*/ 122733 w 267922"/>
              <a:gd name="connsiteY0" fmla="*/ 0 h 273390"/>
              <a:gd name="connsiteX1" fmla="*/ 267922 w 267922"/>
              <a:gd name="connsiteY1" fmla="*/ 146758 h 273390"/>
              <a:gd name="connsiteX2" fmla="*/ 260539 w 267922"/>
              <a:gd name="connsiteY2" fmla="*/ 262423 h 273390"/>
              <a:gd name="connsiteX3" fmla="*/ 224435 w 267922"/>
              <a:gd name="connsiteY3" fmla="*/ 225929 h 273390"/>
              <a:gd name="connsiteX4" fmla="*/ 262418 w 267922"/>
              <a:gd name="connsiteY4" fmla="*/ 264540 h 273390"/>
              <a:gd name="connsiteX5" fmla="*/ 147999 w 267922"/>
              <a:gd name="connsiteY5" fmla="*/ 273390 h 273390"/>
              <a:gd name="connsiteX6" fmla="*/ 0 w 267922"/>
              <a:gd name="connsiteY6" fmla="*/ 122943 h 273390"/>
              <a:gd name="connsiteX7" fmla="*/ 115369 w 267922"/>
              <a:gd name="connsiteY7" fmla="*/ 115376 h 27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922" h="273390">
                <a:moveTo>
                  <a:pt x="122733" y="0"/>
                </a:moveTo>
                <a:lnTo>
                  <a:pt x="267922" y="146758"/>
                </a:lnTo>
                <a:lnTo>
                  <a:pt x="260539" y="262423"/>
                </a:lnTo>
                <a:lnTo>
                  <a:pt x="224435" y="225929"/>
                </a:lnTo>
                <a:lnTo>
                  <a:pt x="262418" y="264540"/>
                </a:lnTo>
                <a:lnTo>
                  <a:pt x="147999" y="273390"/>
                </a:lnTo>
                <a:lnTo>
                  <a:pt x="0" y="122943"/>
                </a:lnTo>
                <a:lnTo>
                  <a:pt x="115369" y="1153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64" name="Freeform 137">
            <a:extLst>
              <a:ext uri="{FF2B5EF4-FFF2-40B4-BE49-F238E27FC236}">
                <a16:creationId xmlns:a16="http://schemas.microsoft.com/office/drawing/2014/main" id="{1D68B0E4-AE7D-7A4B-9BF8-ECEF5D806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3463" y="5663263"/>
            <a:ext cx="131831" cy="79649"/>
          </a:xfrm>
          <a:custGeom>
            <a:avLst/>
            <a:gdLst>
              <a:gd name="T0" fmla="*/ 0 w 212"/>
              <a:gd name="T1" fmla="*/ 3978 h 126"/>
              <a:gd name="T2" fmla="*/ 77605 w 212"/>
              <a:gd name="T3" fmla="*/ 82865 h 126"/>
              <a:gd name="T4" fmla="*/ 137603 w 212"/>
              <a:gd name="T5" fmla="*/ 78225 h 126"/>
              <a:gd name="T6" fmla="*/ 60650 w 212"/>
              <a:gd name="T7" fmla="*/ 0 h 126"/>
              <a:gd name="T8" fmla="*/ 0 w 212"/>
              <a:gd name="T9" fmla="*/ 3978 h 1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2" h="126">
                <a:moveTo>
                  <a:pt x="0" y="6"/>
                </a:moveTo>
                <a:lnTo>
                  <a:pt x="119" y="125"/>
                </a:lnTo>
                <a:lnTo>
                  <a:pt x="211" y="118"/>
                </a:lnTo>
                <a:lnTo>
                  <a:pt x="93" y="0"/>
                </a:lnTo>
                <a:lnTo>
                  <a:pt x="0" y="6"/>
                </a:lnTo>
              </a:path>
            </a:pathLst>
          </a:custGeom>
          <a:solidFill>
            <a:srgbClr val="FB971F">
              <a:alpha val="3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65" name="Freeform 138">
            <a:extLst>
              <a:ext uri="{FF2B5EF4-FFF2-40B4-BE49-F238E27FC236}">
                <a16:creationId xmlns:a16="http://schemas.microsoft.com/office/drawing/2014/main" id="{4D281CE7-A588-744C-83D0-41A5CF035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997" y="4888743"/>
            <a:ext cx="417463" cy="222468"/>
          </a:xfrm>
          <a:custGeom>
            <a:avLst/>
            <a:gdLst>
              <a:gd name="T0" fmla="*/ 437154 w 671"/>
              <a:gd name="T1" fmla="*/ 655 h 356"/>
              <a:gd name="T2" fmla="*/ 437154 w 671"/>
              <a:gd name="T3" fmla="*/ 655 h 356"/>
              <a:gd name="T4" fmla="*/ 330801 w 671"/>
              <a:gd name="T5" fmla="*/ 12452 h 356"/>
              <a:gd name="T6" fmla="*/ 0 w 671"/>
              <a:gd name="T7" fmla="*/ 191362 h 356"/>
              <a:gd name="T8" fmla="*/ 28056 w 671"/>
              <a:gd name="T9" fmla="*/ 232649 h 356"/>
              <a:gd name="T10" fmla="*/ 28056 w 671"/>
              <a:gd name="T11" fmla="*/ 232649 h 356"/>
              <a:gd name="T12" fmla="*/ 234888 w 671"/>
              <a:gd name="T13" fmla="*/ 175633 h 356"/>
              <a:gd name="T14" fmla="*/ 234888 w 671"/>
              <a:gd name="T15" fmla="*/ 175633 h 356"/>
              <a:gd name="T16" fmla="*/ 354290 w 671"/>
              <a:gd name="T17" fmla="*/ 108788 h 356"/>
              <a:gd name="T18" fmla="*/ 354290 w 671"/>
              <a:gd name="T19" fmla="*/ 108788 h 356"/>
              <a:gd name="T20" fmla="*/ 435849 w 671"/>
              <a:gd name="T21" fmla="*/ 101579 h 356"/>
              <a:gd name="T22" fmla="*/ 437154 w 671"/>
              <a:gd name="T23" fmla="*/ 655 h 35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671" h="356">
                <a:moveTo>
                  <a:pt x="670" y="1"/>
                </a:moveTo>
                <a:lnTo>
                  <a:pt x="670" y="1"/>
                </a:lnTo>
                <a:cubicBezTo>
                  <a:pt x="670" y="1"/>
                  <a:pt x="543" y="0"/>
                  <a:pt x="507" y="19"/>
                </a:cubicBezTo>
                <a:lnTo>
                  <a:pt x="0" y="292"/>
                </a:lnTo>
                <a:lnTo>
                  <a:pt x="43" y="355"/>
                </a:lnTo>
                <a:cubicBezTo>
                  <a:pt x="43" y="355"/>
                  <a:pt x="286" y="270"/>
                  <a:pt x="360" y="268"/>
                </a:cubicBezTo>
                <a:cubicBezTo>
                  <a:pt x="497" y="263"/>
                  <a:pt x="543" y="166"/>
                  <a:pt x="543" y="166"/>
                </a:cubicBezTo>
                <a:cubicBezTo>
                  <a:pt x="543" y="166"/>
                  <a:pt x="594" y="156"/>
                  <a:pt x="668" y="155"/>
                </a:cubicBezTo>
                <a:lnTo>
                  <a:pt x="670" y="1"/>
                </a:lnTo>
              </a:path>
            </a:pathLst>
          </a:custGeom>
          <a:solidFill>
            <a:srgbClr val="E060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66" name="Freeform 139">
            <a:extLst>
              <a:ext uri="{FF2B5EF4-FFF2-40B4-BE49-F238E27FC236}">
                <a16:creationId xmlns:a16="http://schemas.microsoft.com/office/drawing/2014/main" id="{7A33D6FF-F298-384F-8D4F-BFB3A547A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5645" y="5048041"/>
            <a:ext cx="167535" cy="98875"/>
          </a:xfrm>
          <a:custGeom>
            <a:avLst/>
            <a:gdLst>
              <a:gd name="T0" fmla="*/ 163898 w 268"/>
              <a:gd name="T1" fmla="*/ 66045 h 157"/>
              <a:gd name="T2" fmla="*/ 163898 w 268"/>
              <a:gd name="T3" fmla="*/ 66045 h 157"/>
              <a:gd name="T4" fmla="*/ 173732 w 268"/>
              <a:gd name="T5" fmla="*/ 61422 h 157"/>
              <a:gd name="T6" fmla="*/ 173732 w 268"/>
              <a:gd name="T7" fmla="*/ 61422 h 157"/>
              <a:gd name="T8" fmla="*/ 157998 w 268"/>
              <a:gd name="T9" fmla="*/ 52176 h 157"/>
              <a:gd name="T10" fmla="*/ 140953 w 268"/>
              <a:gd name="T11" fmla="*/ 34344 h 157"/>
              <a:gd name="T12" fmla="*/ 142264 w 268"/>
              <a:gd name="T13" fmla="*/ 33023 h 157"/>
              <a:gd name="T14" fmla="*/ 142264 w 268"/>
              <a:gd name="T15" fmla="*/ 33023 h 157"/>
              <a:gd name="T16" fmla="*/ 147508 w 268"/>
              <a:gd name="T17" fmla="*/ 13869 h 157"/>
              <a:gd name="T18" fmla="*/ 147508 w 268"/>
              <a:gd name="T19" fmla="*/ 13869 h 157"/>
              <a:gd name="T20" fmla="*/ 131774 w 268"/>
              <a:gd name="T21" fmla="*/ 7925 h 157"/>
              <a:gd name="T22" fmla="*/ 95061 w 268"/>
              <a:gd name="T23" fmla="*/ 18493 h 157"/>
              <a:gd name="T24" fmla="*/ 39336 w 268"/>
              <a:gd name="T25" fmla="*/ 3963 h 157"/>
              <a:gd name="T26" fmla="*/ 39336 w 268"/>
              <a:gd name="T27" fmla="*/ 3963 h 157"/>
              <a:gd name="T28" fmla="*/ 0 w 268"/>
              <a:gd name="T29" fmla="*/ 16511 h 157"/>
              <a:gd name="T30" fmla="*/ 142264 w 268"/>
              <a:gd name="T31" fmla="*/ 103031 h 157"/>
              <a:gd name="T32" fmla="*/ 163898 w 268"/>
              <a:gd name="T33" fmla="*/ 66045 h 157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68" h="157">
                <a:moveTo>
                  <a:pt x="250" y="100"/>
                </a:moveTo>
                <a:lnTo>
                  <a:pt x="250" y="100"/>
                </a:lnTo>
                <a:cubicBezTo>
                  <a:pt x="250" y="100"/>
                  <a:pt x="267" y="101"/>
                  <a:pt x="265" y="93"/>
                </a:cubicBezTo>
                <a:cubicBezTo>
                  <a:pt x="260" y="72"/>
                  <a:pt x="241" y="79"/>
                  <a:pt x="241" y="79"/>
                </a:cubicBezTo>
                <a:lnTo>
                  <a:pt x="215" y="52"/>
                </a:lnTo>
                <a:lnTo>
                  <a:pt x="217" y="50"/>
                </a:lnTo>
                <a:cubicBezTo>
                  <a:pt x="228" y="44"/>
                  <a:pt x="231" y="31"/>
                  <a:pt x="225" y="21"/>
                </a:cubicBezTo>
                <a:cubicBezTo>
                  <a:pt x="220" y="12"/>
                  <a:pt x="210" y="9"/>
                  <a:pt x="201" y="12"/>
                </a:cubicBezTo>
                <a:lnTo>
                  <a:pt x="145" y="28"/>
                </a:lnTo>
                <a:lnTo>
                  <a:pt x="60" y="6"/>
                </a:lnTo>
                <a:cubicBezTo>
                  <a:pt x="38" y="0"/>
                  <a:pt x="14" y="8"/>
                  <a:pt x="0" y="25"/>
                </a:cubicBezTo>
                <a:lnTo>
                  <a:pt x="217" y="156"/>
                </a:lnTo>
                <a:lnTo>
                  <a:pt x="250" y="100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67" name="Freeform 140">
            <a:extLst>
              <a:ext uri="{FF2B5EF4-FFF2-40B4-BE49-F238E27FC236}">
                <a16:creationId xmlns:a16="http://schemas.microsoft.com/office/drawing/2014/main" id="{9D96A30D-6B95-3945-BCFC-6ABA1C39A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0153" y="5061773"/>
            <a:ext cx="140071" cy="87889"/>
          </a:xfrm>
          <a:custGeom>
            <a:avLst/>
            <a:gdLst>
              <a:gd name="T0" fmla="*/ 3935 w 224"/>
              <a:gd name="T1" fmla="*/ 0 h 139"/>
              <a:gd name="T2" fmla="*/ 3935 w 224"/>
              <a:gd name="T3" fmla="*/ 0 h 139"/>
              <a:gd name="T4" fmla="*/ 0 w 224"/>
              <a:gd name="T5" fmla="*/ 5305 h 139"/>
              <a:gd name="T6" fmla="*/ 142961 w 224"/>
              <a:gd name="T7" fmla="*/ 91507 h 139"/>
              <a:gd name="T8" fmla="*/ 146240 w 224"/>
              <a:gd name="T9" fmla="*/ 86865 h 139"/>
              <a:gd name="T10" fmla="*/ 3935 w 224"/>
              <a:gd name="T11" fmla="*/ 0 h 13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4" h="139">
                <a:moveTo>
                  <a:pt x="6" y="0"/>
                </a:moveTo>
                <a:lnTo>
                  <a:pt x="6" y="0"/>
                </a:lnTo>
                <a:cubicBezTo>
                  <a:pt x="4" y="3"/>
                  <a:pt x="2" y="5"/>
                  <a:pt x="0" y="8"/>
                </a:cubicBezTo>
                <a:lnTo>
                  <a:pt x="218" y="138"/>
                </a:lnTo>
                <a:lnTo>
                  <a:pt x="223" y="131"/>
                </a:lnTo>
                <a:lnTo>
                  <a:pt x="6" y="0"/>
                </a:lnTo>
              </a:path>
            </a:pathLst>
          </a:custGeom>
          <a:solidFill>
            <a:srgbClr val="43459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68" name="Freeform 141">
            <a:extLst>
              <a:ext uri="{FF2B5EF4-FFF2-40B4-BE49-F238E27FC236}">
                <a16:creationId xmlns:a16="http://schemas.microsoft.com/office/drawing/2014/main" id="{2387EE49-63BF-A44F-8184-E49AA7C73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1560" y="5053535"/>
            <a:ext cx="76901" cy="38451"/>
          </a:xfrm>
          <a:custGeom>
            <a:avLst/>
            <a:gdLst>
              <a:gd name="T0" fmla="*/ 29267 w 124"/>
              <a:gd name="T1" fmla="*/ 39023 h 62"/>
              <a:gd name="T2" fmla="*/ 29267 w 124"/>
              <a:gd name="T3" fmla="*/ 39023 h 62"/>
              <a:gd name="T4" fmla="*/ 70892 w 124"/>
              <a:gd name="T5" fmla="*/ 26666 h 62"/>
              <a:gd name="T6" fmla="*/ 70892 w 124"/>
              <a:gd name="T7" fmla="*/ 26666 h 62"/>
              <a:gd name="T8" fmla="*/ 76095 w 124"/>
              <a:gd name="T9" fmla="*/ 7805 h 62"/>
              <a:gd name="T10" fmla="*/ 76095 w 124"/>
              <a:gd name="T11" fmla="*/ 7805 h 62"/>
              <a:gd name="T12" fmla="*/ 60486 w 124"/>
              <a:gd name="T13" fmla="*/ 1951 h 62"/>
              <a:gd name="T14" fmla="*/ 24064 w 124"/>
              <a:gd name="T15" fmla="*/ 12357 h 62"/>
              <a:gd name="T16" fmla="*/ 0 w 124"/>
              <a:gd name="T17" fmla="*/ 5853 h 62"/>
              <a:gd name="T18" fmla="*/ 0 w 124"/>
              <a:gd name="T19" fmla="*/ 5853 h 62"/>
              <a:gd name="T20" fmla="*/ 29267 w 124"/>
              <a:gd name="T21" fmla="*/ 39023 h 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24" h="62">
                <a:moveTo>
                  <a:pt x="45" y="60"/>
                </a:moveTo>
                <a:lnTo>
                  <a:pt x="45" y="60"/>
                </a:lnTo>
                <a:cubicBezTo>
                  <a:pt x="98" y="61"/>
                  <a:pt x="109" y="41"/>
                  <a:pt x="109" y="41"/>
                </a:cubicBezTo>
                <a:cubicBezTo>
                  <a:pt x="120" y="35"/>
                  <a:pt x="123" y="22"/>
                  <a:pt x="117" y="12"/>
                </a:cubicBezTo>
                <a:cubicBezTo>
                  <a:pt x="112" y="3"/>
                  <a:pt x="102" y="0"/>
                  <a:pt x="93" y="3"/>
                </a:cubicBezTo>
                <a:lnTo>
                  <a:pt x="37" y="19"/>
                </a:lnTo>
                <a:lnTo>
                  <a:pt x="0" y="9"/>
                </a:lnTo>
                <a:cubicBezTo>
                  <a:pt x="0" y="24"/>
                  <a:pt x="8" y="59"/>
                  <a:pt x="45" y="60"/>
                </a:cubicBezTo>
              </a:path>
            </a:pathLst>
          </a:custGeom>
          <a:solidFill>
            <a:srgbClr val="434595">
              <a:alpha val="5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B901A71D-B301-C948-9E3F-527B398A1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114" y="5057409"/>
            <a:ext cx="39885" cy="25719"/>
          </a:xfrm>
          <a:custGeom>
            <a:avLst/>
            <a:gdLst>
              <a:gd name="connsiteX0" fmla="*/ 38707 w 79769"/>
              <a:gd name="connsiteY0" fmla="*/ 6945 h 51437"/>
              <a:gd name="connsiteX1" fmla="*/ 52134 w 79769"/>
              <a:gd name="connsiteY1" fmla="*/ 45258 h 51437"/>
              <a:gd name="connsiteX2" fmla="*/ 44810 w 79769"/>
              <a:gd name="connsiteY2" fmla="*/ 51437 h 51437"/>
              <a:gd name="connsiteX3" fmla="*/ 42369 w 79769"/>
              <a:gd name="connsiteY3" fmla="*/ 50201 h 51437"/>
              <a:gd name="connsiteX4" fmla="*/ 39927 w 79769"/>
              <a:gd name="connsiteY4" fmla="*/ 45258 h 51437"/>
              <a:gd name="connsiteX5" fmla="*/ 30162 w 79769"/>
              <a:gd name="connsiteY5" fmla="*/ 15596 h 51437"/>
              <a:gd name="connsiteX6" fmla="*/ 38707 w 79769"/>
              <a:gd name="connsiteY6" fmla="*/ 6945 h 51437"/>
              <a:gd name="connsiteX7" fmla="*/ 9878 w 79769"/>
              <a:gd name="connsiteY7" fmla="*/ 5612 h 51437"/>
              <a:gd name="connsiteX8" fmla="*/ 24379 w 79769"/>
              <a:gd name="connsiteY8" fmla="*/ 41243 h 51437"/>
              <a:gd name="connsiteX9" fmla="*/ 17787 w 79769"/>
              <a:gd name="connsiteY9" fmla="*/ 45993 h 51437"/>
              <a:gd name="connsiteX10" fmla="*/ 15151 w 79769"/>
              <a:gd name="connsiteY10" fmla="*/ 45993 h 51437"/>
              <a:gd name="connsiteX11" fmla="*/ 11196 w 79769"/>
              <a:gd name="connsiteY11" fmla="*/ 40055 h 51437"/>
              <a:gd name="connsiteX12" fmla="*/ 1968 w 79769"/>
              <a:gd name="connsiteY12" fmla="*/ 12738 h 51437"/>
              <a:gd name="connsiteX13" fmla="*/ 9878 w 79769"/>
              <a:gd name="connsiteY13" fmla="*/ 5612 h 51437"/>
              <a:gd name="connsiteX14" fmla="*/ 52564 w 79769"/>
              <a:gd name="connsiteY14" fmla="*/ 752 h 51437"/>
              <a:gd name="connsiteX15" fmla="*/ 63417 w 79769"/>
              <a:gd name="connsiteY15" fmla="*/ 1544 h 51437"/>
              <a:gd name="connsiteX16" fmla="*/ 79542 w 79769"/>
              <a:gd name="connsiteY16" fmla="*/ 40843 h 51437"/>
              <a:gd name="connsiteX17" fmla="*/ 72100 w 79769"/>
              <a:gd name="connsiteY17" fmla="*/ 45913 h 51437"/>
              <a:gd name="connsiteX18" fmla="*/ 70859 w 79769"/>
              <a:gd name="connsiteY18" fmla="*/ 45913 h 51437"/>
              <a:gd name="connsiteX19" fmla="*/ 67138 w 79769"/>
              <a:gd name="connsiteY19" fmla="*/ 39575 h 51437"/>
              <a:gd name="connsiteX20" fmla="*/ 51013 w 79769"/>
              <a:gd name="connsiteY20" fmla="*/ 6615 h 51437"/>
              <a:gd name="connsiteX21" fmla="*/ 52564 w 79769"/>
              <a:gd name="connsiteY21" fmla="*/ 752 h 5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9769" h="51437">
                <a:moveTo>
                  <a:pt x="38707" y="6945"/>
                </a:moveTo>
                <a:cubicBezTo>
                  <a:pt x="43589" y="10652"/>
                  <a:pt x="54575" y="15596"/>
                  <a:pt x="52134" y="45258"/>
                </a:cubicBezTo>
                <a:cubicBezTo>
                  <a:pt x="50913" y="48965"/>
                  <a:pt x="48472" y="51437"/>
                  <a:pt x="44810" y="51437"/>
                </a:cubicBezTo>
                <a:cubicBezTo>
                  <a:pt x="43589" y="51437"/>
                  <a:pt x="43589" y="51437"/>
                  <a:pt x="42369" y="50201"/>
                </a:cubicBezTo>
                <a:cubicBezTo>
                  <a:pt x="41148" y="50201"/>
                  <a:pt x="39927" y="46493"/>
                  <a:pt x="39927" y="45258"/>
                </a:cubicBezTo>
                <a:cubicBezTo>
                  <a:pt x="42369" y="21775"/>
                  <a:pt x="31383" y="16832"/>
                  <a:pt x="30162" y="15596"/>
                </a:cubicBezTo>
                <a:cubicBezTo>
                  <a:pt x="22838" y="8181"/>
                  <a:pt x="32603" y="3237"/>
                  <a:pt x="38707" y="6945"/>
                </a:cubicBezTo>
                <a:close/>
                <a:moveTo>
                  <a:pt x="9878" y="5612"/>
                </a:moveTo>
                <a:cubicBezTo>
                  <a:pt x="13832" y="7988"/>
                  <a:pt x="27016" y="11551"/>
                  <a:pt x="24379" y="41243"/>
                </a:cubicBezTo>
                <a:cubicBezTo>
                  <a:pt x="24379" y="44806"/>
                  <a:pt x="21742" y="45993"/>
                  <a:pt x="17787" y="45993"/>
                </a:cubicBezTo>
                <a:cubicBezTo>
                  <a:pt x="16469" y="45993"/>
                  <a:pt x="15151" y="45993"/>
                  <a:pt x="15151" y="45993"/>
                </a:cubicBezTo>
                <a:cubicBezTo>
                  <a:pt x="13832" y="44806"/>
                  <a:pt x="11196" y="42430"/>
                  <a:pt x="11196" y="40055"/>
                </a:cubicBezTo>
                <a:cubicBezTo>
                  <a:pt x="13832" y="18677"/>
                  <a:pt x="3286" y="12738"/>
                  <a:pt x="1968" y="12738"/>
                </a:cubicBezTo>
                <a:cubicBezTo>
                  <a:pt x="-4624" y="5612"/>
                  <a:pt x="7241" y="3237"/>
                  <a:pt x="9878" y="5612"/>
                </a:cubicBezTo>
                <a:close/>
                <a:moveTo>
                  <a:pt x="52564" y="752"/>
                </a:moveTo>
                <a:cubicBezTo>
                  <a:pt x="55665" y="-357"/>
                  <a:pt x="60316" y="-357"/>
                  <a:pt x="63417" y="1544"/>
                </a:cubicBezTo>
                <a:cubicBezTo>
                  <a:pt x="63417" y="2812"/>
                  <a:pt x="82023" y="9150"/>
                  <a:pt x="79542" y="40843"/>
                </a:cubicBezTo>
                <a:cubicBezTo>
                  <a:pt x="78301" y="43378"/>
                  <a:pt x="77061" y="45913"/>
                  <a:pt x="72100" y="45913"/>
                </a:cubicBezTo>
                <a:lnTo>
                  <a:pt x="70859" y="45913"/>
                </a:lnTo>
                <a:cubicBezTo>
                  <a:pt x="69619" y="43378"/>
                  <a:pt x="67138" y="40843"/>
                  <a:pt x="67138" y="39575"/>
                </a:cubicBezTo>
                <a:cubicBezTo>
                  <a:pt x="69619" y="16756"/>
                  <a:pt x="53494" y="9150"/>
                  <a:pt x="51013" y="6615"/>
                </a:cubicBezTo>
                <a:cubicBezTo>
                  <a:pt x="47912" y="4080"/>
                  <a:pt x="49463" y="1861"/>
                  <a:pt x="52564" y="752"/>
                </a:cubicBezTo>
                <a:close/>
              </a:path>
            </a:pathLst>
          </a:custGeom>
          <a:solidFill>
            <a:srgbClr val="43459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70" name="Freeform 145">
            <a:extLst>
              <a:ext uri="{FF2B5EF4-FFF2-40B4-BE49-F238E27FC236}">
                <a16:creationId xmlns:a16="http://schemas.microsoft.com/office/drawing/2014/main" id="{1FD9F5AD-DDAC-0B4E-8622-9A2689897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629" y="4465779"/>
            <a:ext cx="63170" cy="79649"/>
          </a:xfrm>
          <a:custGeom>
            <a:avLst/>
            <a:gdLst>
              <a:gd name="T0" fmla="*/ 65605 w 103"/>
              <a:gd name="T1" fmla="*/ 61682 h 130"/>
              <a:gd name="T2" fmla="*/ 28300 w 103"/>
              <a:gd name="T3" fmla="*/ 82885 h 130"/>
              <a:gd name="T4" fmla="*/ 0 w 103"/>
              <a:gd name="T5" fmla="*/ 28271 h 130"/>
              <a:gd name="T6" fmla="*/ 30230 w 103"/>
              <a:gd name="T7" fmla="*/ 0 h 130"/>
              <a:gd name="T8" fmla="*/ 65605 w 103"/>
              <a:gd name="T9" fmla="*/ 61682 h 1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3" h="130">
                <a:moveTo>
                  <a:pt x="102" y="96"/>
                </a:moveTo>
                <a:lnTo>
                  <a:pt x="44" y="129"/>
                </a:lnTo>
                <a:lnTo>
                  <a:pt x="0" y="44"/>
                </a:lnTo>
                <a:lnTo>
                  <a:pt x="47" y="0"/>
                </a:lnTo>
                <a:lnTo>
                  <a:pt x="102" y="96"/>
                </a:ln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71" name="Freeform 146">
            <a:extLst>
              <a:ext uri="{FF2B5EF4-FFF2-40B4-BE49-F238E27FC236}">
                <a16:creationId xmlns:a16="http://schemas.microsoft.com/office/drawing/2014/main" id="{84ABF9A9-B28D-2248-A35F-DD11F5961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629" y="4465779"/>
            <a:ext cx="38451" cy="49437"/>
          </a:xfrm>
          <a:custGeom>
            <a:avLst/>
            <a:gdLst>
              <a:gd name="T0" fmla="*/ 39663 w 61"/>
              <a:gd name="T1" fmla="*/ 15952 h 78"/>
              <a:gd name="T2" fmla="*/ 31069 w 61"/>
              <a:gd name="T3" fmla="*/ 0 h 78"/>
              <a:gd name="T4" fmla="*/ 0 w 61"/>
              <a:gd name="T5" fmla="*/ 29246 h 78"/>
              <a:gd name="T6" fmla="*/ 11238 w 61"/>
              <a:gd name="T7" fmla="*/ 51180 h 78"/>
              <a:gd name="T8" fmla="*/ 11238 w 61"/>
              <a:gd name="T9" fmla="*/ 51180 h 78"/>
              <a:gd name="T10" fmla="*/ 39663 w 61"/>
              <a:gd name="T11" fmla="*/ 15952 h 7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1" h="78">
                <a:moveTo>
                  <a:pt x="60" y="24"/>
                </a:moveTo>
                <a:lnTo>
                  <a:pt x="47" y="0"/>
                </a:lnTo>
                <a:lnTo>
                  <a:pt x="0" y="44"/>
                </a:lnTo>
                <a:lnTo>
                  <a:pt x="17" y="77"/>
                </a:lnTo>
                <a:cubicBezTo>
                  <a:pt x="28" y="71"/>
                  <a:pt x="49" y="54"/>
                  <a:pt x="60" y="24"/>
                </a:cubicBezTo>
              </a:path>
            </a:pathLst>
          </a:custGeom>
          <a:solidFill>
            <a:srgbClr val="E060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72" name="Freeform 147">
            <a:extLst>
              <a:ext uri="{FF2B5EF4-FFF2-40B4-BE49-F238E27FC236}">
                <a16:creationId xmlns:a16="http://schemas.microsoft.com/office/drawing/2014/main" id="{D29B36E3-5496-2146-9A06-088775F9B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7756" y="4366904"/>
            <a:ext cx="140071" cy="159299"/>
          </a:xfrm>
          <a:custGeom>
            <a:avLst/>
            <a:gdLst>
              <a:gd name="T0" fmla="*/ 139096 w 226"/>
              <a:gd name="T1" fmla="*/ 55686 h 255"/>
              <a:gd name="T2" fmla="*/ 139096 w 226"/>
              <a:gd name="T3" fmla="*/ 55686 h 255"/>
              <a:gd name="T4" fmla="*/ 72798 w 226"/>
              <a:gd name="T5" fmla="*/ 161817 h 255"/>
              <a:gd name="T6" fmla="*/ 72798 w 226"/>
              <a:gd name="T7" fmla="*/ 161817 h 255"/>
              <a:gd name="T8" fmla="*/ 33799 w 226"/>
              <a:gd name="T9" fmla="*/ 132991 h 255"/>
              <a:gd name="T10" fmla="*/ 33799 w 226"/>
              <a:gd name="T11" fmla="*/ 132991 h 255"/>
              <a:gd name="T12" fmla="*/ 29249 w 226"/>
              <a:gd name="T13" fmla="*/ 130371 h 255"/>
              <a:gd name="T14" fmla="*/ 29249 w 226"/>
              <a:gd name="T15" fmla="*/ 130371 h 255"/>
              <a:gd name="T16" fmla="*/ 21449 w 226"/>
              <a:gd name="T17" fmla="*/ 96959 h 255"/>
              <a:gd name="T18" fmla="*/ 21449 w 226"/>
              <a:gd name="T19" fmla="*/ 96959 h 255"/>
              <a:gd name="T20" fmla="*/ 75398 w 226"/>
              <a:gd name="T21" fmla="*/ 0 h 255"/>
              <a:gd name="T22" fmla="*/ 75398 w 226"/>
              <a:gd name="T23" fmla="*/ 0 h 255"/>
              <a:gd name="T24" fmla="*/ 139096 w 226"/>
              <a:gd name="T25" fmla="*/ 55686 h 25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26" h="255">
                <a:moveTo>
                  <a:pt x="214" y="85"/>
                </a:moveTo>
                <a:lnTo>
                  <a:pt x="214" y="85"/>
                </a:lnTo>
                <a:cubicBezTo>
                  <a:pt x="225" y="167"/>
                  <a:pt x="153" y="254"/>
                  <a:pt x="112" y="247"/>
                </a:cubicBezTo>
                <a:cubicBezTo>
                  <a:pt x="91" y="244"/>
                  <a:pt x="80" y="232"/>
                  <a:pt x="52" y="203"/>
                </a:cubicBezTo>
                <a:cubicBezTo>
                  <a:pt x="48" y="198"/>
                  <a:pt x="45" y="199"/>
                  <a:pt x="45" y="199"/>
                </a:cubicBezTo>
                <a:cubicBezTo>
                  <a:pt x="22" y="206"/>
                  <a:pt x="43" y="180"/>
                  <a:pt x="33" y="148"/>
                </a:cubicBezTo>
                <a:cubicBezTo>
                  <a:pt x="0" y="39"/>
                  <a:pt x="67" y="0"/>
                  <a:pt x="116" y="0"/>
                </a:cubicBezTo>
                <a:cubicBezTo>
                  <a:pt x="164" y="0"/>
                  <a:pt x="205" y="17"/>
                  <a:pt x="214" y="85"/>
                </a:cubicBez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A56A5A75-D566-EA46-8ADE-55B8274B0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5221" y="4430245"/>
            <a:ext cx="26811" cy="34432"/>
          </a:xfrm>
          <a:custGeom>
            <a:avLst/>
            <a:gdLst>
              <a:gd name="connsiteX0" fmla="*/ 48274 w 53621"/>
              <a:gd name="connsiteY0" fmla="*/ 27122 h 68863"/>
              <a:gd name="connsiteX1" fmla="*/ 43613 w 53621"/>
              <a:gd name="connsiteY1" fmla="*/ 40047 h 68863"/>
              <a:gd name="connsiteX2" fmla="*/ 30841 w 53621"/>
              <a:gd name="connsiteY2" fmla="*/ 43316 h 68863"/>
              <a:gd name="connsiteX3" fmla="*/ 36009 w 53621"/>
              <a:gd name="connsiteY3" fmla="*/ 52234 h 68863"/>
              <a:gd name="connsiteX4" fmla="*/ 31126 w 53621"/>
              <a:gd name="connsiteY4" fmla="*/ 68714 h 68863"/>
              <a:gd name="connsiteX5" fmla="*/ 17700 w 53621"/>
              <a:gd name="connsiteY5" fmla="*/ 55766 h 68863"/>
              <a:gd name="connsiteX6" fmla="*/ 17852 w 53621"/>
              <a:gd name="connsiteY6" fmla="*/ 44877 h 68863"/>
              <a:gd name="connsiteX7" fmla="*/ 21211 w 53621"/>
              <a:gd name="connsiteY7" fmla="*/ 40907 h 68863"/>
              <a:gd name="connsiteX8" fmla="*/ 19143 w 53621"/>
              <a:gd name="connsiteY8" fmla="*/ 40047 h 68863"/>
              <a:gd name="connsiteX9" fmla="*/ 10987 w 53621"/>
              <a:gd name="connsiteY9" fmla="*/ 47802 h 68863"/>
              <a:gd name="connsiteX10" fmla="*/ 17978 w 53621"/>
              <a:gd name="connsiteY10" fmla="*/ 34877 h 68863"/>
              <a:gd name="connsiteX11" fmla="*/ 30796 w 53621"/>
              <a:gd name="connsiteY11" fmla="*/ 37462 h 68863"/>
              <a:gd name="connsiteX12" fmla="*/ 40117 w 53621"/>
              <a:gd name="connsiteY12" fmla="*/ 37462 h 68863"/>
              <a:gd name="connsiteX13" fmla="*/ 48274 w 53621"/>
              <a:gd name="connsiteY13" fmla="*/ 27122 h 68863"/>
              <a:gd name="connsiteX14" fmla="*/ 22233 w 53621"/>
              <a:gd name="connsiteY14" fmla="*/ 1029 h 68863"/>
              <a:gd name="connsiteX15" fmla="*/ 40543 w 53621"/>
              <a:gd name="connsiteY15" fmla="*/ 1029 h 68863"/>
              <a:gd name="connsiteX16" fmla="*/ 53621 w 53621"/>
              <a:gd name="connsiteY16" fmla="*/ 12016 h 68863"/>
              <a:gd name="connsiteX17" fmla="*/ 24849 w 53621"/>
              <a:gd name="connsiteY17" fmla="*/ 13389 h 68863"/>
              <a:gd name="connsiteX18" fmla="*/ 0 w 53621"/>
              <a:gd name="connsiteY18" fmla="*/ 25749 h 68863"/>
              <a:gd name="connsiteX19" fmla="*/ 7847 w 53621"/>
              <a:gd name="connsiteY19" fmla="*/ 9269 h 68863"/>
              <a:gd name="connsiteX20" fmla="*/ 22233 w 53621"/>
              <a:gd name="connsiteY20" fmla="*/ 1029 h 6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3621" h="68863">
                <a:moveTo>
                  <a:pt x="48274" y="27122"/>
                </a:moveTo>
                <a:cubicBezTo>
                  <a:pt x="48274" y="32292"/>
                  <a:pt x="47109" y="37462"/>
                  <a:pt x="43613" y="40047"/>
                </a:cubicBezTo>
                <a:lnTo>
                  <a:pt x="30841" y="43316"/>
                </a:lnTo>
                <a:lnTo>
                  <a:pt x="36009" y="52234"/>
                </a:lnTo>
                <a:cubicBezTo>
                  <a:pt x="37229" y="59297"/>
                  <a:pt x="36009" y="66360"/>
                  <a:pt x="31126" y="68714"/>
                </a:cubicBezTo>
                <a:cubicBezTo>
                  <a:pt x="26244" y="69891"/>
                  <a:pt x="20141" y="64005"/>
                  <a:pt x="17700" y="55766"/>
                </a:cubicBezTo>
                <a:cubicBezTo>
                  <a:pt x="17090" y="51646"/>
                  <a:pt x="17090" y="47820"/>
                  <a:pt x="17852" y="44877"/>
                </a:cubicBezTo>
                <a:lnTo>
                  <a:pt x="21211" y="40907"/>
                </a:lnTo>
                <a:lnTo>
                  <a:pt x="19143" y="40047"/>
                </a:lnTo>
                <a:cubicBezTo>
                  <a:pt x="15648" y="40047"/>
                  <a:pt x="12152" y="45217"/>
                  <a:pt x="10987" y="47802"/>
                </a:cubicBezTo>
                <a:cubicBezTo>
                  <a:pt x="10987" y="43924"/>
                  <a:pt x="12152" y="38754"/>
                  <a:pt x="17978" y="34877"/>
                </a:cubicBezTo>
                <a:cubicBezTo>
                  <a:pt x="21474" y="32292"/>
                  <a:pt x="28465" y="36169"/>
                  <a:pt x="30796" y="37462"/>
                </a:cubicBezTo>
                <a:cubicBezTo>
                  <a:pt x="34291" y="38754"/>
                  <a:pt x="37787" y="38754"/>
                  <a:pt x="40117" y="37462"/>
                </a:cubicBezTo>
                <a:cubicBezTo>
                  <a:pt x="43613" y="34877"/>
                  <a:pt x="45943" y="30999"/>
                  <a:pt x="48274" y="27122"/>
                </a:cubicBezTo>
                <a:close/>
                <a:moveTo>
                  <a:pt x="22233" y="1029"/>
                </a:moveTo>
                <a:cubicBezTo>
                  <a:pt x="28772" y="-344"/>
                  <a:pt x="35311" y="-344"/>
                  <a:pt x="40543" y="1029"/>
                </a:cubicBezTo>
                <a:cubicBezTo>
                  <a:pt x="44466" y="3776"/>
                  <a:pt x="49698" y="7896"/>
                  <a:pt x="53621" y="12016"/>
                </a:cubicBezTo>
                <a:cubicBezTo>
                  <a:pt x="43159" y="12016"/>
                  <a:pt x="34004" y="10642"/>
                  <a:pt x="24849" y="13389"/>
                </a:cubicBezTo>
                <a:cubicBezTo>
                  <a:pt x="17002" y="14762"/>
                  <a:pt x="10463" y="18882"/>
                  <a:pt x="0" y="25749"/>
                </a:cubicBezTo>
                <a:cubicBezTo>
                  <a:pt x="1308" y="20255"/>
                  <a:pt x="3923" y="13389"/>
                  <a:pt x="7847" y="9269"/>
                </a:cubicBezTo>
                <a:cubicBezTo>
                  <a:pt x="11771" y="5149"/>
                  <a:pt x="17002" y="2403"/>
                  <a:pt x="22233" y="1029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74" name="Freeform 151">
            <a:extLst>
              <a:ext uri="{FF2B5EF4-FFF2-40B4-BE49-F238E27FC236}">
                <a16:creationId xmlns:a16="http://schemas.microsoft.com/office/drawing/2014/main" id="{286CBDE0-067E-C640-A66D-B2BB793F6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433" y="4526202"/>
            <a:ext cx="170282" cy="315850"/>
          </a:xfrm>
          <a:custGeom>
            <a:avLst/>
            <a:gdLst>
              <a:gd name="T0" fmla="*/ 177930 w 275"/>
              <a:gd name="T1" fmla="*/ 304395 h 506"/>
              <a:gd name="T2" fmla="*/ 44807 w 275"/>
              <a:gd name="T3" fmla="*/ 330579 h 506"/>
              <a:gd name="T4" fmla="*/ 53249 w 275"/>
              <a:gd name="T5" fmla="*/ 208167 h 506"/>
              <a:gd name="T6" fmla="*/ 53249 w 275"/>
              <a:gd name="T7" fmla="*/ 208167 h 506"/>
              <a:gd name="T8" fmla="*/ 5195 w 275"/>
              <a:gd name="T9" fmla="*/ 178055 h 506"/>
              <a:gd name="T10" fmla="*/ 5195 w 275"/>
              <a:gd name="T11" fmla="*/ 178055 h 506"/>
              <a:gd name="T12" fmla="*/ 72081 w 275"/>
              <a:gd name="T13" fmla="*/ 21602 h 506"/>
              <a:gd name="T14" fmla="*/ 109745 w 275"/>
              <a:gd name="T15" fmla="*/ 0 h 506"/>
              <a:gd name="T16" fmla="*/ 109745 w 275"/>
              <a:gd name="T17" fmla="*/ 0 h 506"/>
              <a:gd name="T18" fmla="*/ 177930 w 275"/>
              <a:gd name="T19" fmla="*/ 127649 h 506"/>
              <a:gd name="T20" fmla="*/ 177930 w 275"/>
              <a:gd name="T21" fmla="*/ 304395 h 50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75" h="506">
                <a:moveTo>
                  <a:pt x="274" y="465"/>
                </a:moveTo>
                <a:lnTo>
                  <a:pt x="69" y="505"/>
                </a:lnTo>
                <a:lnTo>
                  <a:pt x="82" y="318"/>
                </a:lnTo>
                <a:cubicBezTo>
                  <a:pt x="82" y="318"/>
                  <a:pt x="16" y="320"/>
                  <a:pt x="8" y="272"/>
                </a:cubicBezTo>
                <a:cubicBezTo>
                  <a:pt x="0" y="220"/>
                  <a:pt x="111" y="33"/>
                  <a:pt x="111" y="33"/>
                </a:cubicBezTo>
                <a:lnTo>
                  <a:pt x="169" y="0"/>
                </a:lnTo>
                <a:cubicBezTo>
                  <a:pt x="234" y="43"/>
                  <a:pt x="274" y="116"/>
                  <a:pt x="274" y="195"/>
                </a:cubicBezTo>
                <a:lnTo>
                  <a:pt x="274" y="465"/>
                </a:lnTo>
              </a:path>
            </a:pathLst>
          </a:custGeom>
          <a:solidFill>
            <a:srgbClr val="0553A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75" name="Freeform 152">
            <a:extLst>
              <a:ext uri="{FF2B5EF4-FFF2-40B4-BE49-F238E27FC236}">
                <a16:creationId xmlns:a16="http://schemas.microsoft.com/office/drawing/2014/main" id="{8230C9EA-6171-C141-9C04-42A440DA7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1489" y="4292747"/>
            <a:ext cx="422957" cy="532826"/>
          </a:xfrm>
          <a:custGeom>
            <a:avLst/>
            <a:gdLst>
              <a:gd name="T0" fmla="*/ 0 w 680"/>
              <a:gd name="T1" fmla="*/ 120111 h 856"/>
              <a:gd name="T2" fmla="*/ 0 w 680"/>
              <a:gd name="T3" fmla="*/ 120111 h 856"/>
              <a:gd name="T4" fmla="*/ 65230 w 680"/>
              <a:gd name="T5" fmla="*/ 146223 h 856"/>
              <a:gd name="T6" fmla="*/ 65230 w 680"/>
              <a:gd name="T7" fmla="*/ 146223 h 856"/>
              <a:gd name="T8" fmla="*/ 97846 w 680"/>
              <a:gd name="T9" fmla="*/ 138389 h 856"/>
              <a:gd name="T10" fmla="*/ 97846 w 680"/>
              <a:gd name="T11" fmla="*/ 138389 h 856"/>
              <a:gd name="T12" fmla="*/ 110892 w 680"/>
              <a:gd name="T13" fmla="*/ 131209 h 856"/>
              <a:gd name="T14" fmla="*/ 110892 w 680"/>
              <a:gd name="T15" fmla="*/ 131209 h 856"/>
              <a:gd name="T16" fmla="*/ 102412 w 680"/>
              <a:gd name="T17" fmla="*/ 150139 h 856"/>
              <a:gd name="T18" fmla="*/ 102412 w 680"/>
              <a:gd name="T19" fmla="*/ 150139 h 856"/>
              <a:gd name="T20" fmla="*/ 155901 w 680"/>
              <a:gd name="T21" fmla="*/ 243487 h 856"/>
              <a:gd name="T22" fmla="*/ 155901 w 680"/>
              <a:gd name="T23" fmla="*/ 243487 h 856"/>
              <a:gd name="T24" fmla="*/ 203519 w 680"/>
              <a:gd name="T25" fmla="*/ 341404 h 856"/>
              <a:gd name="T26" fmla="*/ 203519 w 680"/>
              <a:gd name="T27" fmla="*/ 341404 h 856"/>
              <a:gd name="T28" fmla="*/ 251137 w 680"/>
              <a:gd name="T29" fmla="*/ 509168 h 856"/>
              <a:gd name="T30" fmla="*/ 251137 w 680"/>
              <a:gd name="T31" fmla="*/ 509168 h 856"/>
              <a:gd name="T32" fmla="*/ 325500 w 680"/>
              <a:gd name="T33" fmla="*/ 354459 h 856"/>
              <a:gd name="T34" fmla="*/ 325500 w 680"/>
              <a:gd name="T35" fmla="*/ 354459 h 856"/>
              <a:gd name="T36" fmla="*/ 298755 w 680"/>
              <a:gd name="T37" fmla="*/ 327042 h 856"/>
              <a:gd name="T38" fmla="*/ 298755 w 680"/>
              <a:gd name="T39" fmla="*/ 327042 h 856"/>
              <a:gd name="T40" fmla="*/ 209390 w 680"/>
              <a:gd name="T41" fmla="*/ 189959 h 856"/>
              <a:gd name="T42" fmla="*/ 209390 w 680"/>
              <a:gd name="T43" fmla="*/ 189959 h 856"/>
              <a:gd name="T44" fmla="*/ 140245 w 680"/>
              <a:gd name="T45" fmla="*/ 45695 h 856"/>
              <a:gd name="T46" fmla="*/ 140245 w 680"/>
              <a:gd name="T47" fmla="*/ 45695 h 856"/>
              <a:gd name="T48" fmla="*/ 0 w 680"/>
              <a:gd name="T49" fmla="*/ 120111 h 85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680" h="856">
                <a:moveTo>
                  <a:pt x="0" y="184"/>
                </a:moveTo>
                <a:lnTo>
                  <a:pt x="0" y="184"/>
                </a:lnTo>
                <a:cubicBezTo>
                  <a:pt x="0" y="184"/>
                  <a:pt x="30" y="219"/>
                  <a:pt x="100" y="224"/>
                </a:cubicBezTo>
                <a:cubicBezTo>
                  <a:pt x="116" y="225"/>
                  <a:pt x="149" y="227"/>
                  <a:pt x="150" y="212"/>
                </a:cubicBezTo>
                <a:cubicBezTo>
                  <a:pt x="150" y="195"/>
                  <a:pt x="163" y="188"/>
                  <a:pt x="170" y="201"/>
                </a:cubicBezTo>
                <a:cubicBezTo>
                  <a:pt x="185" y="235"/>
                  <a:pt x="157" y="230"/>
                  <a:pt x="157" y="230"/>
                </a:cubicBezTo>
                <a:cubicBezTo>
                  <a:pt x="157" y="230"/>
                  <a:pt x="136" y="271"/>
                  <a:pt x="239" y="373"/>
                </a:cubicBezTo>
                <a:cubicBezTo>
                  <a:pt x="302" y="436"/>
                  <a:pt x="266" y="491"/>
                  <a:pt x="312" y="523"/>
                </a:cubicBezTo>
                <a:cubicBezTo>
                  <a:pt x="356" y="554"/>
                  <a:pt x="299" y="730"/>
                  <a:pt x="385" y="780"/>
                </a:cubicBezTo>
                <a:cubicBezTo>
                  <a:pt x="517" y="855"/>
                  <a:pt x="679" y="672"/>
                  <a:pt x="499" y="543"/>
                </a:cubicBezTo>
                <a:cubicBezTo>
                  <a:pt x="487" y="535"/>
                  <a:pt x="456" y="523"/>
                  <a:pt x="458" y="501"/>
                </a:cubicBezTo>
                <a:cubicBezTo>
                  <a:pt x="462" y="464"/>
                  <a:pt x="507" y="365"/>
                  <a:pt x="321" y="291"/>
                </a:cubicBezTo>
                <a:cubicBezTo>
                  <a:pt x="245" y="261"/>
                  <a:pt x="346" y="119"/>
                  <a:pt x="215" y="70"/>
                </a:cubicBezTo>
                <a:cubicBezTo>
                  <a:pt x="27" y="0"/>
                  <a:pt x="0" y="184"/>
                  <a:pt x="0" y="184"/>
                </a:cubicBez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76" name="Freeform 153">
            <a:extLst>
              <a:ext uri="{FF2B5EF4-FFF2-40B4-BE49-F238E27FC236}">
                <a16:creationId xmlns:a16="http://schemas.microsoft.com/office/drawing/2014/main" id="{D44A4709-88BD-744E-B93E-1B4B2E772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11" y="4888744"/>
            <a:ext cx="332322" cy="357048"/>
          </a:xfrm>
          <a:custGeom>
            <a:avLst/>
            <a:gdLst>
              <a:gd name="T0" fmla="*/ 302916 w 535"/>
              <a:gd name="T1" fmla="*/ 1954 h 575"/>
              <a:gd name="T2" fmla="*/ 262527 w 535"/>
              <a:gd name="T3" fmla="*/ 651 h 575"/>
              <a:gd name="T4" fmla="*/ 262527 w 535"/>
              <a:gd name="T5" fmla="*/ 651 h 575"/>
              <a:gd name="T6" fmla="*/ 196081 w 535"/>
              <a:gd name="T7" fmla="*/ 35816 h 575"/>
              <a:gd name="T8" fmla="*/ 0 w 535"/>
              <a:gd name="T9" fmla="*/ 352949 h 575"/>
              <a:gd name="T10" fmla="*/ 45600 w 535"/>
              <a:gd name="T11" fmla="*/ 373788 h 575"/>
              <a:gd name="T12" fmla="*/ 45600 w 535"/>
              <a:gd name="T13" fmla="*/ 373788 h 575"/>
              <a:gd name="T14" fmla="*/ 197384 w 535"/>
              <a:gd name="T15" fmla="*/ 220756 h 575"/>
              <a:gd name="T16" fmla="*/ 197384 w 535"/>
              <a:gd name="T17" fmla="*/ 220756 h 575"/>
              <a:gd name="T18" fmla="*/ 267087 w 535"/>
              <a:gd name="T19" fmla="*/ 104192 h 575"/>
              <a:gd name="T20" fmla="*/ 267087 w 535"/>
              <a:gd name="T21" fmla="*/ 104192 h 575"/>
              <a:gd name="T22" fmla="*/ 347865 w 535"/>
              <a:gd name="T23" fmla="*/ 104843 h 575"/>
              <a:gd name="T24" fmla="*/ 302916 w 535"/>
              <a:gd name="T25" fmla="*/ 1954 h 57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35" h="575">
                <a:moveTo>
                  <a:pt x="465" y="3"/>
                </a:moveTo>
                <a:lnTo>
                  <a:pt x="403" y="1"/>
                </a:lnTo>
                <a:cubicBezTo>
                  <a:pt x="362" y="0"/>
                  <a:pt x="323" y="20"/>
                  <a:pt x="301" y="55"/>
                </a:cubicBezTo>
                <a:lnTo>
                  <a:pt x="0" y="542"/>
                </a:lnTo>
                <a:lnTo>
                  <a:pt x="70" y="574"/>
                </a:lnTo>
                <a:cubicBezTo>
                  <a:pt x="70" y="574"/>
                  <a:pt x="240" y="378"/>
                  <a:pt x="303" y="339"/>
                </a:cubicBezTo>
                <a:cubicBezTo>
                  <a:pt x="421" y="266"/>
                  <a:pt x="410" y="160"/>
                  <a:pt x="410" y="160"/>
                </a:cubicBezTo>
                <a:cubicBezTo>
                  <a:pt x="410" y="160"/>
                  <a:pt x="476" y="185"/>
                  <a:pt x="534" y="161"/>
                </a:cubicBezTo>
                <a:lnTo>
                  <a:pt x="465" y="3"/>
                </a:ln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77" name="Freeform 154">
            <a:extLst>
              <a:ext uri="{FF2B5EF4-FFF2-40B4-BE49-F238E27FC236}">
                <a16:creationId xmlns:a16="http://schemas.microsoft.com/office/drawing/2014/main" id="{8DC49AD7-10DA-E540-BDF9-4CB48CBAC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3745" y="5207340"/>
            <a:ext cx="167534" cy="76902"/>
          </a:xfrm>
          <a:custGeom>
            <a:avLst/>
            <a:gdLst>
              <a:gd name="T0" fmla="*/ 164594 w 269"/>
              <a:gd name="T1" fmla="*/ 38711 h 125"/>
              <a:gd name="T2" fmla="*/ 164594 w 269"/>
              <a:gd name="T3" fmla="*/ 38711 h 125"/>
              <a:gd name="T4" fmla="*/ 171126 w 269"/>
              <a:gd name="T5" fmla="*/ 29678 h 125"/>
              <a:gd name="T6" fmla="*/ 171126 w 269"/>
              <a:gd name="T7" fmla="*/ 29678 h 125"/>
              <a:gd name="T8" fmla="*/ 152838 w 269"/>
              <a:gd name="T9" fmla="*/ 29678 h 125"/>
              <a:gd name="T10" fmla="*/ 129324 w 269"/>
              <a:gd name="T11" fmla="*/ 23227 h 125"/>
              <a:gd name="T12" fmla="*/ 129977 w 269"/>
              <a:gd name="T13" fmla="*/ 21936 h 125"/>
              <a:gd name="T14" fmla="*/ 129977 w 269"/>
              <a:gd name="T15" fmla="*/ 21936 h 125"/>
              <a:gd name="T16" fmla="*/ 124099 w 269"/>
              <a:gd name="T17" fmla="*/ 3226 h 125"/>
              <a:gd name="T18" fmla="*/ 124099 w 269"/>
              <a:gd name="T19" fmla="*/ 3226 h 125"/>
              <a:gd name="T20" fmla="*/ 107117 w 269"/>
              <a:gd name="T21" fmla="*/ 5807 h 125"/>
              <a:gd name="T22" fmla="*/ 81644 w 269"/>
              <a:gd name="T23" fmla="*/ 33550 h 125"/>
              <a:gd name="T24" fmla="*/ 26779 w 269"/>
              <a:gd name="T25" fmla="*/ 49034 h 125"/>
              <a:gd name="T26" fmla="*/ 26779 w 269"/>
              <a:gd name="T27" fmla="*/ 49034 h 125"/>
              <a:gd name="T28" fmla="*/ 0 w 269"/>
              <a:gd name="T29" fmla="*/ 80003 h 125"/>
              <a:gd name="T30" fmla="*/ 164594 w 269"/>
              <a:gd name="T31" fmla="*/ 80003 h 125"/>
              <a:gd name="T32" fmla="*/ 164594 w 269"/>
              <a:gd name="T33" fmla="*/ 38711 h 12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69" h="125">
                <a:moveTo>
                  <a:pt x="252" y="60"/>
                </a:moveTo>
                <a:lnTo>
                  <a:pt x="252" y="60"/>
                </a:lnTo>
                <a:cubicBezTo>
                  <a:pt x="252" y="60"/>
                  <a:pt x="268" y="51"/>
                  <a:pt x="262" y="46"/>
                </a:cubicBezTo>
                <a:cubicBezTo>
                  <a:pt x="247" y="31"/>
                  <a:pt x="234" y="46"/>
                  <a:pt x="234" y="46"/>
                </a:cubicBezTo>
                <a:lnTo>
                  <a:pt x="198" y="36"/>
                </a:lnTo>
                <a:lnTo>
                  <a:pt x="199" y="34"/>
                </a:lnTo>
                <a:cubicBezTo>
                  <a:pt x="205" y="24"/>
                  <a:pt x="201" y="10"/>
                  <a:pt x="190" y="5"/>
                </a:cubicBezTo>
                <a:cubicBezTo>
                  <a:pt x="182" y="0"/>
                  <a:pt x="171" y="2"/>
                  <a:pt x="164" y="9"/>
                </a:cubicBezTo>
                <a:lnTo>
                  <a:pt x="125" y="52"/>
                </a:lnTo>
                <a:lnTo>
                  <a:pt x="41" y="76"/>
                </a:lnTo>
                <a:cubicBezTo>
                  <a:pt x="19" y="83"/>
                  <a:pt x="2" y="102"/>
                  <a:pt x="0" y="124"/>
                </a:cubicBezTo>
                <a:lnTo>
                  <a:pt x="252" y="124"/>
                </a:lnTo>
                <a:lnTo>
                  <a:pt x="252" y="60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78" name="Freeform 155">
            <a:extLst>
              <a:ext uri="{FF2B5EF4-FFF2-40B4-BE49-F238E27FC236}">
                <a16:creationId xmlns:a16="http://schemas.microsoft.com/office/drawing/2014/main" id="{D7640D71-19AB-0745-9B8A-D1C0C15F0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997" y="5286988"/>
            <a:ext cx="159296" cy="5494"/>
          </a:xfrm>
          <a:custGeom>
            <a:avLst/>
            <a:gdLst>
              <a:gd name="T0" fmla="*/ 1310 w 255"/>
              <a:gd name="T1" fmla="*/ 0 h 10"/>
              <a:gd name="T2" fmla="*/ 1310 w 255"/>
              <a:gd name="T3" fmla="*/ 0 h 10"/>
              <a:gd name="T4" fmla="*/ 0 w 255"/>
              <a:gd name="T5" fmla="*/ 5185 h 10"/>
              <a:gd name="T6" fmla="*/ 166403 w 255"/>
              <a:gd name="T7" fmla="*/ 5185 h 10"/>
              <a:gd name="T8" fmla="*/ 166403 w 255"/>
              <a:gd name="T9" fmla="*/ 0 h 10"/>
              <a:gd name="T10" fmla="*/ 1310 w 255"/>
              <a:gd name="T11" fmla="*/ 0 h 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5" h="10">
                <a:moveTo>
                  <a:pt x="2" y="0"/>
                </a:moveTo>
                <a:lnTo>
                  <a:pt x="2" y="0"/>
                </a:lnTo>
                <a:cubicBezTo>
                  <a:pt x="1" y="3"/>
                  <a:pt x="0" y="6"/>
                  <a:pt x="0" y="9"/>
                </a:cubicBezTo>
                <a:lnTo>
                  <a:pt x="254" y="9"/>
                </a:lnTo>
                <a:lnTo>
                  <a:pt x="254" y="0"/>
                </a:lnTo>
                <a:lnTo>
                  <a:pt x="2" y="0"/>
                </a:lnTo>
              </a:path>
            </a:pathLst>
          </a:custGeom>
          <a:solidFill>
            <a:srgbClr val="43459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79" name="Freeform 156">
            <a:extLst>
              <a:ext uri="{FF2B5EF4-FFF2-40B4-BE49-F238E27FC236}">
                <a16:creationId xmlns:a16="http://schemas.microsoft.com/office/drawing/2014/main" id="{C4C95B12-73FF-C749-AE65-DB5A1CE9F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674" y="5207340"/>
            <a:ext cx="74154" cy="63169"/>
          </a:xfrm>
          <a:custGeom>
            <a:avLst/>
            <a:gdLst>
              <a:gd name="T0" fmla="*/ 41875 w 117"/>
              <a:gd name="T1" fmla="*/ 53906 h 102"/>
              <a:gd name="T2" fmla="*/ 41875 w 117"/>
              <a:gd name="T3" fmla="*/ 53906 h 102"/>
              <a:gd name="T4" fmla="*/ 73114 w 117"/>
              <a:gd name="T5" fmla="*/ 22082 h 102"/>
              <a:gd name="T6" fmla="*/ 73114 w 117"/>
              <a:gd name="T7" fmla="*/ 22082 h 102"/>
              <a:gd name="T8" fmla="*/ 67132 w 117"/>
              <a:gd name="T9" fmla="*/ 3247 h 102"/>
              <a:gd name="T10" fmla="*/ 67132 w 117"/>
              <a:gd name="T11" fmla="*/ 3247 h 102"/>
              <a:gd name="T12" fmla="*/ 49851 w 117"/>
              <a:gd name="T13" fmla="*/ 5845 h 102"/>
              <a:gd name="T14" fmla="*/ 23928 w 117"/>
              <a:gd name="T15" fmla="*/ 33772 h 102"/>
              <a:gd name="T16" fmla="*/ 0 w 117"/>
              <a:gd name="T17" fmla="*/ 40267 h 102"/>
              <a:gd name="T18" fmla="*/ 0 w 117"/>
              <a:gd name="T19" fmla="*/ 40267 h 102"/>
              <a:gd name="T20" fmla="*/ 41875 w 117"/>
              <a:gd name="T21" fmla="*/ 53906 h 10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7" h="102">
                <a:moveTo>
                  <a:pt x="63" y="83"/>
                </a:moveTo>
                <a:lnTo>
                  <a:pt x="63" y="83"/>
                </a:lnTo>
                <a:cubicBezTo>
                  <a:pt x="110" y="57"/>
                  <a:pt x="110" y="34"/>
                  <a:pt x="110" y="34"/>
                </a:cubicBezTo>
                <a:cubicBezTo>
                  <a:pt x="116" y="24"/>
                  <a:pt x="112" y="10"/>
                  <a:pt x="101" y="5"/>
                </a:cubicBezTo>
                <a:cubicBezTo>
                  <a:pt x="93" y="0"/>
                  <a:pt x="82" y="2"/>
                  <a:pt x="75" y="9"/>
                </a:cubicBezTo>
                <a:lnTo>
                  <a:pt x="36" y="52"/>
                </a:lnTo>
                <a:lnTo>
                  <a:pt x="0" y="62"/>
                </a:lnTo>
                <a:cubicBezTo>
                  <a:pt x="7" y="75"/>
                  <a:pt x="32" y="101"/>
                  <a:pt x="63" y="83"/>
                </a:cubicBezTo>
              </a:path>
            </a:pathLst>
          </a:custGeom>
          <a:solidFill>
            <a:srgbClr val="434595">
              <a:alpha val="5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DC9C0C1B-9BFE-7A4C-9F1B-2CF7907EC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9194" y="5226123"/>
            <a:ext cx="43347" cy="32758"/>
          </a:xfrm>
          <a:custGeom>
            <a:avLst/>
            <a:gdLst>
              <a:gd name="connsiteX0" fmla="*/ 6422 w 86693"/>
              <a:gd name="connsiteY0" fmla="*/ 30912 h 65516"/>
              <a:gd name="connsiteX1" fmla="*/ 36938 w 86693"/>
              <a:gd name="connsiteY1" fmla="*/ 56545 h 65516"/>
              <a:gd name="connsiteX2" fmla="*/ 34496 w 86693"/>
              <a:gd name="connsiteY2" fmla="*/ 65516 h 65516"/>
              <a:gd name="connsiteX3" fmla="*/ 32055 w 86693"/>
              <a:gd name="connsiteY3" fmla="*/ 65516 h 65516"/>
              <a:gd name="connsiteX4" fmla="*/ 25952 w 86693"/>
              <a:gd name="connsiteY4" fmla="*/ 61671 h 65516"/>
              <a:gd name="connsiteX5" fmla="*/ 3980 w 86693"/>
              <a:gd name="connsiteY5" fmla="*/ 41165 h 65516"/>
              <a:gd name="connsiteX6" fmla="*/ 6422 w 86693"/>
              <a:gd name="connsiteY6" fmla="*/ 30912 h 65516"/>
              <a:gd name="connsiteX7" fmla="*/ 31719 w 86693"/>
              <a:gd name="connsiteY7" fmla="*/ 13110 h 65516"/>
              <a:gd name="connsiteX8" fmla="*/ 64245 w 86693"/>
              <a:gd name="connsiteY8" fmla="*/ 40400 h 65516"/>
              <a:gd name="connsiteX9" fmla="*/ 61643 w 86693"/>
              <a:gd name="connsiteY9" fmla="*/ 47842 h 65516"/>
              <a:gd name="connsiteX10" fmla="*/ 59041 w 86693"/>
              <a:gd name="connsiteY10" fmla="*/ 49083 h 65516"/>
              <a:gd name="connsiteX11" fmla="*/ 52536 w 86693"/>
              <a:gd name="connsiteY11" fmla="*/ 45361 h 65516"/>
              <a:gd name="connsiteX12" fmla="*/ 29117 w 86693"/>
              <a:gd name="connsiteY12" fmla="*/ 24274 h 65516"/>
              <a:gd name="connsiteX13" fmla="*/ 31719 w 86693"/>
              <a:gd name="connsiteY13" fmla="*/ 13110 h 65516"/>
              <a:gd name="connsiteX14" fmla="*/ 49584 w 86693"/>
              <a:gd name="connsiteY14" fmla="*/ 352 h 65516"/>
              <a:gd name="connsiteX15" fmla="*/ 86203 w 86693"/>
              <a:gd name="connsiteY15" fmla="*/ 22677 h 65516"/>
              <a:gd name="connsiteX16" fmla="*/ 82280 w 86693"/>
              <a:gd name="connsiteY16" fmla="*/ 31359 h 65516"/>
              <a:gd name="connsiteX17" fmla="*/ 79664 w 86693"/>
              <a:gd name="connsiteY17" fmla="*/ 32600 h 65516"/>
              <a:gd name="connsiteX18" fmla="*/ 74433 w 86693"/>
              <a:gd name="connsiteY18" fmla="*/ 28879 h 65516"/>
              <a:gd name="connsiteX19" fmla="*/ 41737 w 86693"/>
              <a:gd name="connsiteY19" fmla="*/ 10274 h 65516"/>
              <a:gd name="connsiteX20" fmla="*/ 49584 w 86693"/>
              <a:gd name="connsiteY20" fmla="*/ 352 h 6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6693" h="65516">
                <a:moveTo>
                  <a:pt x="6422" y="30912"/>
                </a:moveTo>
                <a:cubicBezTo>
                  <a:pt x="10084" y="30912"/>
                  <a:pt x="24731" y="28349"/>
                  <a:pt x="36938" y="56545"/>
                </a:cubicBezTo>
                <a:cubicBezTo>
                  <a:pt x="38158" y="60390"/>
                  <a:pt x="38158" y="62953"/>
                  <a:pt x="34496" y="65516"/>
                </a:cubicBezTo>
                <a:cubicBezTo>
                  <a:pt x="34496" y="65516"/>
                  <a:pt x="33276" y="65516"/>
                  <a:pt x="32055" y="65516"/>
                </a:cubicBezTo>
                <a:cubicBezTo>
                  <a:pt x="29614" y="65516"/>
                  <a:pt x="28393" y="64235"/>
                  <a:pt x="25952" y="61671"/>
                </a:cubicBezTo>
                <a:cubicBezTo>
                  <a:pt x="16187" y="41165"/>
                  <a:pt x="5201" y="41165"/>
                  <a:pt x="3980" y="41165"/>
                </a:cubicBezTo>
                <a:cubicBezTo>
                  <a:pt x="-4564" y="38602"/>
                  <a:pt x="2760" y="30912"/>
                  <a:pt x="6422" y="30912"/>
                </a:cubicBezTo>
                <a:close/>
                <a:moveTo>
                  <a:pt x="31719" y="13110"/>
                </a:moveTo>
                <a:cubicBezTo>
                  <a:pt x="38224" y="13110"/>
                  <a:pt x="49934" y="11870"/>
                  <a:pt x="64245" y="40400"/>
                </a:cubicBezTo>
                <a:cubicBezTo>
                  <a:pt x="65546" y="42880"/>
                  <a:pt x="64245" y="46602"/>
                  <a:pt x="61643" y="47842"/>
                </a:cubicBezTo>
                <a:cubicBezTo>
                  <a:pt x="60342" y="49083"/>
                  <a:pt x="60342" y="49083"/>
                  <a:pt x="59041" y="49083"/>
                </a:cubicBezTo>
                <a:cubicBezTo>
                  <a:pt x="56439" y="49083"/>
                  <a:pt x="53837" y="46602"/>
                  <a:pt x="52536" y="45361"/>
                </a:cubicBezTo>
                <a:cubicBezTo>
                  <a:pt x="42128" y="25515"/>
                  <a:pt x="29117" y="24274"/>
                  <a:pt x="29117" y="24274"/>
                </a:cubicBezTo>
                <a:cubicBezTo>
                  <a:pt x="17408" y="23034"/>
                  <a:pt x="23913" y="13110"/>
                  <a:pt x="31719" y="13110"/>
                </a:cubicBezTo>
                <a:close/>
                <a:moveTo>
                  <a:pt x="49584" y="352"/>
                </a:moveTo>
                <a:cubicBezTo>
                  <a:pt x="50892" y="352"/>
                  <a:pt x="71817" y="-4609"/>
                  <a:pt x="86203" y="22677"/>
                </a:cubicBezTo>
                <a:cubicBezTo>
                  <a:pt x="87511" y="26398"/>
                  <a:pt x="86203" y="30119"/>
                  <a:pt x="82280" y="31359"/>
                </a:cubicBezTo>
                <a:cubicBezTo>
                  <a:pt x="80972" y="31359"/>
                  <a:pt x="80972" y="32600"/>
                  <a:pt x="79664" y="32600"/>
                </a:cubicBezTo>
                <a:cubicBezTo>
                  <a:pt x="78356" y="32600"/>
                  <a:pt x="74433" y="30119"/>
                  <a:pt x="74433" y="28879"/>
                </a:cubicBezTo>
                <a:cubicBezTo>
                  <a:pt x="63970" y="9034"/>
                  <a:pt x="44353" y="10274"/>
                  <a:pt x="41737" y="10274"/>
                </a:cubicBezTo>
                <a:cubicBezTo>
                  <a:pt x="33890" y="7794"/>
                  <a:pt x="43045" y="352"/>
                  <a:pt x="49584" y="352"/>
                </a:cubicBezTo>
                <a:close/>
              </a:path>
            </a:pathLst>
          </a:custGeom>
          <a:solidFill>
            <a:srgbClr val="43459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81" name="Freeform 160">
            <a:extLst>
              <a:ext uri="{FF2B5EF4-FFF2-40B4-BE49-F238E27FC236}">
                <a16:creationId xmlns:a16="http://schemas.microsoft.com/office/drawing/2014/main" id="{75DFD1A6-EC1F-304C-AA76-2951B900C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5152" y="4809093"/>
            <a:ext cx="93380" cy="35706"/>
          </a:xfrm>
          <a:custGeom>
            <a:avLst/>
            <a:gdLst>
              <a:gd name="T0" fmla="*/ 86333 w 152"/>
              <a:gd name="T1" fmla="*/ 10030 h 56"/>
              <a:gd name="T2" fmla="*/ 86333 w 152"/>
              <a:gd name="T3" fmla="*/ 10030 h 56"/>
              <a:gd name="T4" fmla="*/ 54119 w 152"/>
              <a:gd name="T5" fmla="*/ 2006 h 56"/>
              <a:gd name="T6" fmla="*/ 54119 w 152"/>
              <a:gd name="T7" fmla="*/ 2006 h 56"/>
              <a:gd name="T8" fmla="*/ 12241 w 152"/>
              <a:gd name="T9" fmla="*/ 21397 h 56"/>
              <a:gd name="T10" fmla="*/ 0 w 152"/>
              <a:gd name="T11" fmla="*/ 36776 h 56"/>
              <a:gd name="T12" fmla="*/ 20617 w 152"/>
              <a:gd name="T13" fmla="*/ 36776 h 56"/>
              <a:gd name="T14" fmla="*/ 26415 w 152"/>
              <a:gd name="T15" fmla="*/ 29421 h 56"/>
              <a:gd name="T16" fmla="*/ 46388 w 152"/>
              <a:gd name="T17" fmla="*/ 26078 h 56"/>
              <a:gd name="T18" fmla="*/ 46388 w 152"/>
              <a:gd name="T19" fmla="*/ 26078 h 56"/>
              <a:gd name="T20" fmla="*/ 61206 w 152"/>
              <a:gd name="T21" fmla="*/ 36776 h 56"/>
              <a:gd name="T22" fmla="*/ 97286 w 152"/>
              <a:gd name="T23" fmla="*/ 36776 h 56"/>
              <a:gd name="T24" fmla="*/ 86333 w 152"/>
              <a:gd name="T25" fmla="*/ 10030 h 5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52" h="56">
                <a:moveTo>
                  <a:pt x="134" y="15"/>
                </a:moveTo>
                <a:lnTo>
                  <a:pt x="134" y="15"/>
                </a:lnTo>
                <a:cubicBezTo>
                  <a:pt x="134" y="15"/>
                  <a:pt x="94" y="0"/>
                  <a:pt x="84" y="3"/>
                </a:cubicBezTo>
                <a:cubicBezTo>
                  <a:pt x="76" y="5"/>
                  <a:pt x="19" y="32"/>
                  <a:pt x="19" y="32"/>
                </a:cubicBezTo>
                <a:lnTo>
                  <a:pt x="0" y="55"/>
                </a:lnTo>
                <a:lnTo>
                  <a:pt x="32" y="55"/>
                </a:lnTo>
                <a:lnTo>
                  <a:pt x="41" y="44"/>
                </a:lnTo>
                <a:lnTo>
                  <a:pt x="72" y="39"/>
                </a:lnTo>
                <a:cubicBezTo>
                  <a:pt x="72" y="39"/>
                  <a:pt x="77" y="55"/>
                  <a:pt x="95" y="55"/>
                </a:cubicBezTo>
                <a:lnTo>
                  <a:pt x="151" y="55"/>
                </a:lnTo>
                <a:lnTo>
                  <a:pt x="134" y="15"/>
                </a:ln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82" name="Freeform 161">
            <a:extLst>
              <a:ext uri="{FF2B5EF4-FFF2-40B4-BE49-F238E27FC236}">
                <a16:creationId xmlns:a16="http://schemas.microsoft.com/office/drawing/2014/main" id="{2DC96A26-63A9-CF4F-B8C9-C8A1EA0AB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3885" y="4611344"/>
            <a:ext cx="299364" cy="249934"/>
          </a:xfrm>
          <a:custGeom>
            <a:avLst/>
            <a:gdLst>
              <a:gd name="T0" fmla="*/ 129120 w 479"/>
              <a:gd name="T1" fmla="*/ 241295 h 403"/>
              <a:gd name="T2" fmla="*/ 19008 w 479"/>
              <a:gd name="T3" fmla="*/ 0 h 403"/>
              <a:gd name="T4" fmla="*/ 0 w 479"/>
              <a:gd name="T5" fmla="*/ 8455 h 403"/>
              <a:gd name="T6" fmla="*/ 116011 w 479"/>
              <a:gd name="T7" fmla="*/ 261458 h 403"/>
              <a:gd name="T8" fmla="*/ 116011 w 479"/>
              <a:gd name="T9" fmla="*/ 260807 h 403"/>
              <a:gd name="T10" fmla="*/ 116011 w 479"/>
              <a:gd name="T11" fmla="*/ 261458 h 403"/>
              <a:gd name="T12" fmla="*/ 313297 w 479"/>
              <a:gd name="T13" fmla="*/ 261458 h 403"/>
              <a:gd name="T14" fmla="*/ 313297 w 479"/>
              <a:gd name="T15" fmla="*/ 241295 h 403"/>
              <a:gd name="T16" fmla="*/ 129120 w 479"/>
              <a:gd name="T17" fmla="*/ 241295 h 40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79" h="403">
                <a:moveTo>
                  <a:pt x="197" y="371"/>
                </a:moveTo>
                <a:lnTo>
                  <a:pt x="29" y="0"/>
                </a:lnTo>
                <a:lnTo>
                  <a:pt x="0" y="13"/>
                </a:lnTo>
                <a:lnTo>
                  <a:pt x="177" y="402"/>
                </a:lnTo>
                <a:lnTo>
                  <a:pt x="177" y="401"/>
                </a:lnTo>
                <a:lnTo>
                  <a:pt x="177" y="402"/>
                </a:lnTo>
                <a:lnTo>
                  <a:pt x="478" y="402"/>
                </a:lnTo>
                <a:lnTo>
                  <a:pt x="478" y="371"/>
                </a:lnTo>
                <a:lnTo>
                  <a:pt x="197" y="371"/>
                </a:lnTo>
              </a:path>
            </a:pathLst>
          </a:custGeom>
          <a:solidFill>
            <a:srgbClr val="43459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83" name="Freeform 162">
            <a:extLst>
              <a:ext uri="{FF2B5EF4-FFF2-40B4-BE49-F238E27FC236}">
                <a16:creationId xmlns:a16="http://schemas.microsoft.com/office/drawing/2014/main" id="{905754E0-108E-044D-BDE6-9C8E0972C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2336" y="4814586"/>
            <a:ext cx="510843" cy="197750"/>
          </a:xfrm>
          <a:custGeom>
            <a:avLst/>
            <a:gdLst>
              <a:gd name="T0" fmla="*/ 524643 w 821"/>
              <a:gd name="T1" fmla="*/ 115794 h 317"/>
              <a:gd name="T2" fmla="*/ 524643 w 821"/>
              <a:gd name="T3" fmla="*/ 115794 h 317"/>
              <a:gd name="T4" fmla="*/ 405228 w 821"/>
              <a:gd name="T5" fmla="*/ 206728 h 317"/>
              <a:gd name="T6" fmla="*/ 120720 w 821"/>
              <a:gd name="T7" fmla="*/ 206728 h 317"/>
              <a:gd name="T8" fmla="*/ 120720 w 821"/>
              <a:gd name="T9" fmla="*/ 206728 h 317"/>
              <a:gd name="T10" fmla="*/ 88746 w 821"/>
              <a:gd name="T11" fmla="*/ 182522 h 317"/>
              <a:gd name="T12" fmla="*/ 88746 w 821"/>
              <a:gd name="T13" fmla="*/ 182522 h 317"/>
              <a:gd name="T14" fmla="*/ 35237 w 821"/>
              <a:gd name="T15" fmla="*/ 98130 h 317"/>
              <a:gd name="T16" fmla="*/ 35237 w 821"/>
              <a:gd name="T17" fmla="*/ 98130 h 317"/>
              <a:gd name="T18" fmla="*/ 0 w 821"/>
              <a:gd name="T19" fmla="*/ 88317 h 317"/>
              <a:gd name="T20" fmla="*/ 0 w 821"/>
              <a:gd name="T21" fmla="*/ 88317 h 317"/>
              <a:gd name="T22" fmla="*/ 11093 w 821"/>
              <a:gd name="T23" fmla="*/ 75887 h 317"/>
              <a:gd name="T24" fmla="*/ 11093 w 821"/>
              <a:gd name="T25" fmla="*/ 75887 h 317"/>
              <a:gd name="T26" fmla="*/ 270804 w 821"/>
              <a:gd name="T27" fmla="*/ 35327 h 317"/>
              <a:gd name="T28" fmla="*/ 371296 w 821"/>
              <a:gd name="T29" fmla="*/ 26168 h 317"/>
              <a:gd name="T30" fmla="*/ 505067 w 821"/>
              <a:gd name="T31" fmla="*/ 0 h 317"/>
              <a:gd name="T32" fmla="*/ 505067 w 821"/>
              <a:gd name="T33" fmla="*/ 0 h 317"/>
              <a:gd name="T34" fmla="*/ 525948 w 821"/>
              <a:gd name="T35" fmla="*/ 109252 h 317"/>
              <a:gd name="T36" fmla="*/ 525948 w 821"/>
              <a:gd name="T37" fmla="*/ 109252 h 317"/>
              <a:gd name="T38" fmla="*/ 524643 w 821"/>
              <a:gd name="T39" fmla="*/ 115794 h 31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821" h="317">
                <a:moveTo>
                  <a:pt x="804" y="177"/>
                </a:moveTo>
                <a:lnTo>
                  <a:pt x="804" y="177"/>
                </a:lnTo>
                <a:cubicBezTo>
                  <a:pt x="783" y="259"/>
                  <a:pt x="707" y="316"/>
                  <a:pt x="621" y="316"/>
                </a:cubicBezTo>
                <a:lnTo>
                  <a:pt x="185" y="316"/>
                </a:lnTo>
                <a:cubicBezTo>
                  <a:pt x="162" y="316"/>
                  <a:pt x="142" y="301"/>
                  <a:pt x="136" y="279"/>
                </a:cubicBezTo>
                <a:cubicBezTo>
                  <a:pt x="123" y="229"/>
                  <a:pt x="94" y="182"/>
                  <a:pt x="54" y="150"/>
                </a:cubicBezTo>
                <a:cubicBezTo>
                  <a:pt x="39" y="138"/>
                  <a:pt x="19" y="133"/>
                  <a:pt x="0" y="135"/>
                </a:cubicBezTo>
                <a:cubicBezTo>
                  <a:pt x="3" y="127"/>
                  <a:pt x="9" y="121"/>
                  <a:pt x="17" y="116"/>
                </a:cubicBezTo>
                <a:cubicBezTo>
                  <a:pt x="117" y="59"/>
                  <a:pt x="415" y="54"/>
                  <a:pt x="415" y="54"/>
                </a:cubicBezTo>
                <a:lnTo>
                  <a:pt x="569" y="40"/>
                </a:lnTo>
                <a:lnTo>
                  <a:pt x="774" y="0"/>
                </a:lnTo>
                <a:cubicBezTo>
                  <a:pt x="774" y="0"/>
                  <a:pt x="820" y="99"/>
                  <a:pt x="806" y="167"/>
                </a:cubicBezTo>
                <a:cubicBezTo>
                  <a:pt x="806" y="170"/>
                  <a:pt x="805" y="173"/>
                  <a:pt x="804" y="177"/>
                </a:cubicBez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84" name="Freeform 163">
            <a:extLst>
              <a:ext uri="{FF2B5EF4-FFF2-40B4-BE49-F238E27FC236}">
                <a16:creationId xmlns:a16="http://schemas.microsoft.com/office/drawing/2014/main" id="{78A543CC-C7BB-214C-8E3B-BB3C311AA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629" y="4622330"/>
            <a:ext cx="63170" cy="219722"/>
          </a:xfrm>
          <a:custGeom>
            <a:avLst/>
            <a:gdLst>
              <a:gd name="T0" fmla="*/ 46952 w 103"/>
              <a:gd name="T1" fmla="*/ 0 h 352"/>
              <a:gd name="T2" fmla="*/ 0 w 103"/>
              <a:gd name="T3" fmla="*/ 107357 h 352"/>
              <a:gd name="T4" fmla="*/ 0 w 103"/>
              <a:gd name="T5" fmla="*/ 107357 h 352"/>
              <a:gd name="T6" fmla="*/ 9005 w 103"/>
              <a:gd name="T7" fmla="*/ 107357 h 352"/>
              <a:gd name="T8" fmla="*/ 643 w 103"/>
              <a:gd name="T9" fmla="*/ 229769 h 352"/>
              <a:gd name="T10" fmla="*/ 54027 w 103"/>
              <a:gd name="T11" fmla="*/ 219296 h 352"/>
              <a:gd name="T12" fmla="*/ 54027 w 103"/>
              <a:gd name="T13" fmla="*/ 219296 h 352"/>
              <a:gd name="T14" fmla="*/ 46952 w 103"/>
              <a:gd name="T15" fmla="*/ 0 h 35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03" h="352">
                <a:moveTo>
                  <a:pt x="73" y="0"/>
                </a:moveTo>
                <a:lnTo>
                  <a:pt x="0" y="164"/>
                </a:lnTo>
                <a:cubicBezTo>
                  <a:pt x="8" y="165"/>
                  <a:pt x="14" y="164"/>
                  <a:pt x="14" y="164"/>
                </a:cubicBezTo>
                <a:lnTo>
                  <a:pt x="1" y="351"/>
                </a:lnTo>
                <a:lnTo>
                  <a:pt x="84" y="335"/>
                </a:lnTo>
                <a:cubicBezTo>
                  <a:pt x="91" y="254"/>
                  <a:pt x="102" y="59"/>
                  <a:pt x="73" y="0"/>
                </a:cubicBezTo>
              </a:path>
            </a:pathLst>
          </a:custGeom>
          <a:solidFill>
            <a:srgbClr val="002B88">
              <a:alpha val="5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85" name="Freeform 164">
            <a:extLst>
              <a:ext uri="{FF2B5EF4-FFF2-40B4-BE49-F238E27FC236}">
                <a16:creationId xmlns:a16="http://schemas.microsoft.com/office/drawing/2014/main" id="{40F52DED-3637-EC49-8855-D3B11AC1F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2053" y="4594865"/>
            <a:ext cx="200491" cy="258173"/>
          </a:xfrm>
          <a:custGeom>
            <a:avLst/>
            <a:gdLst>
              <a:gd name="T0" fmla="*/ 21415 w 324"/>
              <a:gd name="T1" fmla="*/ 270096 h 415"/>
              <a:gd name="T2" fmla="*/ 0 w 324"/>
              <a:gd name="T3" fmla="*/ 217903 h 415"/>
              <a:gd name="T4" fmla="*/ 0 w 324"/>
              <a:gd name="T5" fmla="*/ 217903 h 415"/>
              <a:gd name="T6" fmla="*/ 149908 w 324"/>
              <a:gd name="T7" fmla="*/ 32620 h 415"/>
              <a:gd name="T8" fmla="*/ 149908 w 324"/>
              <a:gd name="T9" fmla="*/ 32620 h 415"/>
              <a:gd name="T10" fmla="*/ 183654 w 324"/>
              <a:gd name="T11" fmla="*/ 5872 h 415"/>
              <a:gd name="T12" fmla="*/ 183654 w 324"/>
              <a:gd name="T13" fmla="*/ 5872 h 415"/>
              <a:gd name="T14" fmla="*/ 205718 w 324"/>
              <a:gd name="T15" fmla="*/ 41102 h 415"/>
              <a:gd name="T16" fmla="*/ 205718 w 324"/>
              <a:gd name="T17" fmla="*/ 41102 h 415"/>
              <a:gd name="T18" fmla="*/ 21415 w 324"/>
              <a:gd name="T19" fmla="*/ 270096 h 41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24" h="415">
                <a:moveTo>
                  <a:pt x="33" y="414"/>
                </a:moveTo>
                <a:lnTo>
                  <a:pt x="0" y="334"/>
                </a:lnTo>
                <a:cubicBezTo>
                  <a:pt x="199" y="253"/>
                  <a:pt x="230" y="58"/>
                  <a:pt x="231" y="50"/>
                </a:cubicBezTo>
                <a:cubicBezTo>
                  <a:pt x="231" y="50"/>
                  <a:pt x="241" y="0"/>
                  <a:pt x="283" y="9"/>
                </a:cubicBezTo>
                <a:cubicBezTo>
                  <a:pt x="323" y="17"/>
                  <a:pt x="317" y="63"/>
                  <a:pt x="317" y="63"/>
                </a:cubicBezTo>
                <a:cubicBezTo>
                  <a:pt x="316" y="73"/>
                  <a:pt x="277" y="314"/>
                  <a:pt x="33" y="414"/>
                </a:cubicBezTo>
              </a:path>
            </a:pathLst>
          </a:custGeom>
          <a:solidFill>
            <a:srgbClr val="0553A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86" name="Freeform 165">
            <a:extLst>
              <a:ext uri="{FF2B5EF4-FFF2-40B4-BE49-F238E27FC236}">
                <a16:creationId xmlns:a16="http://schemas.microsoft.com/office/drawing/2014/main" id="{C873DD9D-81AE-2E46-B6A2-79705DF6E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443" y="4413595"/>
            <a:ext cx="167535" cy="137326"/>
          </a:xfrm>
          <a:custGeom>
            <a:avLst/>
            <a:gdLst>
              <a:gd name="T0" fmla="*/ 101789 w 271"/>
              <a:gd name="T1" fmla="*/ 72008 h 222"/>
              <a:gd name="T2" fmla="*/ 127074 w 271"/>
              <a:gd name="T3" fmla="*/ 0 h 222"/>
              <a:gd name="T4" fmla="*/ 47977 w 271"/>
              <a:gd name="T5" fmla="*/ 0 h 222"/>
              <a:gd name="T6" fmla="*/ 47977 w 271"/>
              <a:gd name="T7" fmla="*/ 0 h 222"/>
              <a:gd name="T8" fmla="*/ 29175 w 271"/>
              <a:gd name="T9" fmla="*/ 53843 h 222"/>
              <a:gd name="T10" fmla="*/ 29175 w 271"/>
              <a:gd name="T11" fmla="*/ 53843 h 222"/>
              <a:gd name="T12" fmla="*/ 16857 w 271"/>
              <a:gd name="T13" fmla="*/ 73305 h 222"/>
              <a:gd name="T14" fmla="*/ 16857 w 271"/>
              <a:gd name="T15" fmla="*/ 73305 h 222"/>
              <a:gd name="T16" fmla="*/ 1297 w 271"/>
              <a:gd name="T17" fmla="*/ 108336 h 222"/>
              <a:gd name="T18" fmla="*/ 0 w 271"/>
              <a:gd name="T19" fmla="*/ 143366 h 222"/>
              <a:gd name="T20" fmla="*/ 175051 w 271"/>
              <a:gd name="T21" fmla="*/ 143366 h 222"/>
              <a:gd name="T22" fmla="*/ 175051 w 271"/>
              <a:gd name="T23" fmla="*/ 134284 h 222"/>
              <a:gd name="T24" fmla="*/ 175051 w 271"/>
              <a:gd name="T25" fmla="*/ 134284 h 222"/>
              <a:gd name="T26" fmla="*/ 127722 w 271"/>
              <a:gd name="T27" fmla="*/ 90172 h 222"/>
              <a:gd name="T28" fmla="*/ 127722 w 271"/>
              <a:gd name="T29" fmla="*/ 90172 h 222"/>
              <a:gd name="T30" fmla="*/ 101789 w 271"/>
              <a:gd name="T31" fmla="*/ 72008 h 22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71" h="222">
                <a:moveTo>
                  <a:pt x="157" y="111"/>
                </a:moveTo>
                <a:lnTo>
                  <a:pt x="196" y="0"/>
                </a:lnTo>
                <a:lnTo>
                  <a:pt x="74" y="0"/>
                </a:lnTo>
                <a:cubicBezTo>
                  <a:pt x="74" y="0"/>
                  <a:pt x="55" y="56"/>
                  <a:pt x="45" y="83"/>
                </a:cubicBezTo>
                <a:cubicBezTo>
                  <a:pt x="41" y="96"/>
                  <a:pt x="34" y="106"/>
                  <a:pt x="26" y="113"/>
                </a:cubicBezTo>
                <a:cubicBezTo>
                  <a:pt x="12" y="128"/>
                  <a:pt x="4" y="147"/>
                  <a:pt x="2" y="167"/>
                </a:cubicBezTo>
                <a:lnTo>
                  <a:pt x="0" y="221"/>
                </a:lnTo>
                <a:lnTo>
                  <a:pt x="270" y="221"/>
                </a:lnTo>
                <a:lnTo>
                  <a:pt x="270" y="207"/>
                </a:lnTo>
                <a:cubicBezTo>
                  <a:pt x="270" y="154"/>
                  <a:pt x="249" y="146"/>
                  <a:pt x="197" y="139"/>
                </a:cubicBezTo>
                <a:cubicBezTo>
                  <a:pt x="183" y="136"/>
                  <a:pt x="157" y="111"/>
                  <a:pt x="157" y="111"/>
                </a:cubicBezTo>
              </a:path>
            </a:pathLst>
          </a:custGeom>
          <a:solidFill>
            <a:srgbClr val="43459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87" name="Freeform 166">
            <a:extLst>
              <a:ext uri="{FF2B5EF4-FFF2-40B4-BE49-F238E27FC236}">
                <a16:creationId xmlns:a16="http://schemas.microsoft.com/office/drawing/2014/main" id="{27661927-0885-6246-B39E-ADC66EB59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443" y="4413595"/>
            <a:ext cx="167535" cy="137326"/>
          </a:xfrm>
          <a:custGeom>
            <a:avLst/>
            <a:gdLst>
              <a:gd name="T0" fmla="*/ 101789 w 271"/>
              <a:gd name="T1" fmla="*/ 72008 h 222"/>
              <a:gd name="T2" fmla="*/ 127074 w 271"/>
              <a:gd name="T3" fmla="*/ 0 h 222"/>
              <a:gd name="T4" fmla="*/ 47977 w 271"/>
              <a:gd name="T5" fmla="*/ 0 h 222"/>
              <a:gd name="T6" fmla="*/ 47977 w 271"/>
              <a:gd name="T7" fmla="*/ 0 h 222"/>
              <a:gd name="T8" fmla="*/ 29175 w 271"/>
              <a:gd name="T9" fmla="*/ 53843 h 222"/>
              <a:gd name="T10" fmla="*/ 29175 w 271"/>
              <a:gd name="T11" fmla="*/ 53843 h 222"/>
              <a:gd name="T12" fmla="*/ 16857 w 271"/>
              <a:gd name="T13" fmla="*/ 73305 h 222"/>
              <a:gd name="T14" fmla="*/ 16857 w 271"/>
              <a:gd name="T15" fmla="*/ 73305 h 222"/>
              <a:gd name="T16" fmla="*/ 1297 w 271"/>
              <a:gd name="T17" fmla="*/ 108336 h 222"/>
              <a:gd name="T18" fmla="*/ 0 w 271"/>
              <a:gd name="T19" fmla="*/ 143366 h 222"/>
              <a:gd name="T20" fmla="*/ 175051 w 271"/>
              <a:gd name="T21" fmla="*/ 143366 h 222"/>
              <a:gd name="T22" fmla="*/ 175051 w 271"/>
              <a:gd name="T23" fmla="*/ 134284 h 222"/>
              <a:gd name="T24" fmla="*/ 175051 w 271"/>
              <a:gd name="T25" fmla="*/ 134284 h 222"/>
              <a:gd name="T26" fmla="*/ 127722 w 271"/>
              <a:gd name="T27" fmla="*/ 90172 h 222"/>
              <a:gd name="T28" fmla="*/ 127722 w 271"/>
              <a:gd name="T29" fmla="*/ 90172 h 222"/>
              <a:gd name="T30" fmla="*/ 101789 w 271"/>
              <a:gd name="T31" fmla="*/ 72008 h 22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71" h="222">
                <a:moveTo>
                  <a:pt x="157" y="111"/>
                </a:moveTo>
                <a:lnTo>
                  <a:pt x="196" y="0"/>
                </a:lnTo>
                <a:lnTo>
                  <a:pt x="74" y="0"/>
                </a:lnTo>
                <a:cubicBezTo>
                  <a:pt x="74" y="0"/>
                  <a:pt x="55" y="56"/>
                  <a:pt x="45" y="83"/>
                </a:cubicBezTo>
                <a:cubicBezTo>
                  <a:pt x="41" y="96"/>
                  <a:pt x="34" y="106"/>
                  <a:pt x="26" y="113"/>
                </a:cubicBezTo>
                <a:cubicBezTo>
                  <a:pt x="12" y="128"/>
                  <a:pt x="4" y="147"/>
                  <a:pt x="2" y="167"/>
                </a:cubicBezTo>
                <a:lnTo>
                  <a:pt x="0" y="221"/>
                </a:lnTo>
                <a:lnTo>
                  <a:pt x="270" y="221"/>
                </a:lnTo>
                <a:lnTo>
                  <a:pt x="270" y="207"/>
                </a:lnTo>
                <a:cubicBezTo>
                  <a:pt x="270" y="154"/>
                  <a:pt x="249" y="146"/>
                  <a:pt x="197" y="139"/>
                </a:cubicBezTo>
                <a:cubicBezTo>
                  <a:pt x="183" y="136"/>
                  <a:pt x="157" y="111"/>
                  <a:pt x="157" y="111"/>
                </a:cubicBezTo>
              </a:path>
            </a:pathLst>
          </a:custGeom>
          <a:solidFill>
            <a:srgbClr val="180739">
              <a:alpha val="5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88" name="Freeform 167">
            <a:extLst>
              <a:ext uri="{FF2B5EF4-FFF2-40B4-BE49-F238E27FC236}">
                <a16:creationId xmlns:a16="http://schemas.microsoft.com/office/drawing/2014/main" id="{BD56E949-6E51-6D4F-B748-551B4826B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6485" y="4416342"/>
            <a:ext cx="173029" cy="134579"/>
          </a:xfrm>
          <a:custGeom>
            <a:avLst/>
            <a:gdLst>
              <a:gd name="T0" fmla="*/ 92674 w 280"/>
              <a:gd name="T1" fmla="*/ 68941 h 217"/>
              <a:gd name="T2" fmla="*/ 84249 w 280"/>
              <a:gd name="T3" fmla="*/ 0 h 217"/>
              <a:gd name="T4" fmla="*/ 0 w 280"/>
              <a:gd name="T5" fmla="*/ 0 h 217"/>
              <a:gd name="T6" fmla="*/ 7777 w 280"/>
              <a:gd name="T7" fmla="*/ 77396 h 217"/>
              <a:gd name="T8" fmla="*/ 7777 w 280"/>
              <a:gd name="T9" fmla="*/ 77396 h 217"/>
              <a:gd name="T10" fmla="*/ 0 w 280"/>
              <a:gd name="T11" fmla="*/ 106663 h 217"/>
              <a:gd name="T12" fmla="*/ 0 w 280"/>
              <a:gd name="T13" fmla="*/ 106663 h 217"/>
              <a:gd name="T14" fmla="*/ 0 w 280"/>
              <a:gd name="T15" fmla="*/ 140484 h 217"/>
              <a:gd name="T16" fmla="*/ 180812 w 280"/>
              <a:gd name="T17" fmla="*/ 140484 h 217"/>
              <a:gd name="T18" fmla="*/ 180812 w 280"/>
              <a:gd name="T19" fmla="*/ 131378 h 217"/>
              <a:gd name="T20" fmla="*/ 180812 w 280"/>
              <a:gd name="T21" fmla="*/ 131378 h 217"/>
              <a:gd name="T22" fmla="*/ 133503 w 280"/>
              <a:gd name="T23" fmla="*/ 87152 h 217"/>
              <a:gd name="T24" fmla="*/ 133503 w 280"/>
              <a:gd name="T25" fmla="*/ 87152 h 217"/>
              <a:gd name="T26" fmla="*/ 92674 w 280"/>
              <a:gd name="T27" fmla="*/ 68941 h 217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80" h="217">
                <a:moveTo>
                  <a:pt x="143" y="106"/>
                </a:moveTo>
                <a:lnTo>
                  <a:pt x="130" y="0"/>
                </a:lnTo>
                <a:lnTo>
                  <a:pt x="0" y="0"/>
                </a:lnTo>
                <a:lnTo>
                  <a:pt x="12" y="119"/>
                </a:lnTo>
                <a:cubicBezTo>
                  <a:pt x="12" y="119"/>
                  <a:pt x="0" y="148"/>
                  <a:pt x="0" y="164"/>
                </a:cubicBezTo>
                <a:cubicBezTo>
                  <a:pt x="0" y="186"/>
                  <a:pt x="0" y="216"/>
                  <a:pt x="0" y="216"/>
                </a:cubicBezTo>
                <a:lnTo>
                  <a:pt x="279" y="216"/>
                </a:lnTo>
                <a:lnTo>
                  <a:pt x="279" y="202"/>
                </a:lnTo>
                <a:cubicBezTo>
                  <a:pt x="279" y="149"/>
                  <a:pt x="258" y="141"/>
                  <a:pt x="206" y="134"/>
                </a:cubicBezTo>
                <a:cubicBezTo>
                  <a:pt x="193" y="131"/>
                  <a:pt x="143" y="106"/>
                  <a:pt x="143" y="106"/>
                </a:cubicBezTo>
              </a:path>
            </a:pathLst>
          </a:custGeom>
          <a:solidFill>
            <a:srgbClr val="43459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89" name="Freeform 168">
            <a:extLst>
              <a:ext uri="{FF2B5EF4-FFF2-40B4-BE49-F238E27FC236}">
                <a16:creationId xmlns:a16="http://schemas.microsoft.com/office/drawing/2014/main" id="{42F33B79-5320-5949-85CA-A19EBA9DB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6485" y="4416342"/>
            <a:ext cx="173029" cy="134579"/>
          </a:xfrm>
          <a:custGeom>
            <a:avLst/>
            <a:gdLst>
              <a:gd name="T0" fmla="*/ 92674 w 280"/>
              <a:gd name="T1" fmla="*/ 68941 h 217"/>
              <a:gd name="T2" fmla="*/ 84249 w 280"/>
              <a:gd name="T3" fmla="*/ 0 h 217"/>
              <a:gd name="T4" fmla="*/ 0 w 280"/>
              <a:gd name="T5" fmla="*/ 0 h 217"/>
              <a:gd name="T6" fmla="*/ 7777 w 280"/>
              <a:gd name="T7" fmla="*/ 77396 h 217"/>
              <a:gd name="T8" fmla="*/ 7777 w 280"/>
              <a:gd name="T9" fmla="*/ 77396 h 217"/>
              <a:gd name="T10" fmla="*/ 0 w 280"/>
              <a:gd name="T11" fmla="*/ 106663 h 217"/>
              <a:gd name="T12" fmla="*/ 0 w 280"/>
              <a:gd name="T13" fmla="*/ 106663 h 217"/>
              <a:gd name="T14" fmla="*/ 0 w 280"/>
              <a:gd name="T15" fmla="*/ 140484 h 217"/>
              <a:gd name="T16" fmla="*/ 180812 w 280"/>
              <a:gd name="T17" fmla="*/ 140484 h 217"/>
              <a:gd name="T18" fmla="*/ 180812 w 280"/>
              <a:gd name="T19" fmla="*/ 131378 h 217"/>
              <a:gd name="T20" fmla="*/ 180812 w 280"/>
              <a:gd name="T21" fmla="*/ 131378 h 217"/>
              <a:gd name="T22" fmla="*/ 133503 w 280"/>
              <a:gd name="T23" fmla="*/ 87152 h 217"/>
              <a:gd name="T24" fmla="*/ 133503 w 280"/>
              <a:gd name="T25" fmla="*/ 87152 h 217"/>
              <a:gd name="T26" fmla="*/ 92674 w 280"/>
              <a:gd name="T27" fmla="*/ 68941 h 217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80" h="217">
                <a:moveTo>
                  <a:pt x="143" y="106"/>
                </a:moveTo>
                <a:lnTo>
                  <a:pt x="130" y="0"/>
                </a:lnTo>
                <a:lnTo>
                  <a:pt x="0" y="0"/>
                </a:lnTo>
                <a:lnTo>
                  <a:pt x="12" y="119"/>
                </a:lnTo>
                <a:cubicBezTo>
                  <a:pt x="12" y="119"/>
                  <a:pt x="0" y="148"/>
                  <a:pt x="0" y="164"/>
                </a:cubicBezTo>
                <a:cubicBezTo>
                  <a:pt x="0" y="186"/>
                  <a:pt x="0" y="216"/>
                  <a:pt x="0" y="216"/>
                </a:cubicBezTo>
                <a:lnTo>
                  <a:pt x="279" y="216"/>
                </a:lnTo>
                <a:lnTo>
                  <a:pt x="279" y="202"/>
                </a:lnTo>
                <a:cubicBezTo>
                  <a:pt x="279" y="149"/>
                  <a:pt x="258" y="141"/>
                  <a:pt x="206" y="134"/>
                </a:cubicBezTo>
                <a:cubicBezTo>
                  <a:pt x="193" y="131"/>
                  <a:pt x="143" y="106"/>
                  <a:pt x="143" y="106"/>
                </a:cubicBezTo>
              </a:path>
            </a:pathLst>
          </a:custGeom>
          <a:solidFill>
            <a:srgbClr val="180739">
              <a:alpha val="5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F9D77550-BCD7-AE43-94F3-C67F05B18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8528" y="3449565"/>
            <a:ext cx="581629" cy="389384"/>
          </a:xfrm>
          <a:custGeom>
            <a:avLst/>
            <a:gdLst>
              <a:gd name="connsiteX0" fmla="*/ 550920 w 1163258"/>
              <a:gd name="connsiteY0" fmla="*/ 0 h 778767"/>
              <a:gd name="connsiteX1" fmla="*/ 550924 w 1163258"/>
              <a:gd name="connsiteY1" fmla="*/ 2 h 778767"/>
              <a:gd name="connsiteX2" fmla="*/ 553536 w 1163258"/>
              <a:gd name="connsiteY2" fmla="*/ 2 h 778767"/>
              <a:gd name="connsiteX3" fmla="*/ 553393 w 1163258"/>
              <a:gd name="connsiteY3" fmla="*/ 1295 h 778767"/>
              <a:gd name="connsiteX4" fmla="*/ 776976 w 1163258"/>
              <a:gd name="connsiteY4" fmla="*/ 118312 h 778767"/>
              <a:gd name="connsiteX5" fmla="*/ 855226 w 1163258"/>
              <a:gd name="connsiteY5" fmla="*/ 124539 h 778767"/>
              <a:gd name="connsiteX6" fmla="*/ 1108608 w 1163258"/>
              <a:gd name="connsiteY6" fmla="*/ 36117 h 778767"/>
              <a:gd name="connsiteX7" fmla="*/ 1163258 w 1163258"/>
              <a:gd name="connsiteY7" fmla="*/ 168128 h 778767"/>
              <a:gd name="connsiteX8" fmla="*/ 845290 w 1163258"/>
              <a:gd name="connsiteY8" fmla="*/ 296403 h 778767"/>
              <a:gd name="connsiteX9" fmla="*/ 778218 w 1163258"/>
              <a:gd name="connsiteY9" fmla="*/ 298894 h 778767"/>
              <a:gd name="connsiteX10" fmla="*/ 529204 w 1163258"/>
              <a:gd name="connsiteY10" fmla="*/ 219787 h 778767"/>
              <a:gd name="connsiteX11" fmla="*/ 467320 w 1163258"/>
              <a:gd name="connsiteY11" fmla="*/ 778767 h 778767"/>
              <a:gd name="connsiteX12" fmla="*/ 0 w 1163258"/>
              <a:gd name="connsiteY12" fmla="*/ 778767 h 778767"/>
              <a:gd name="connsiteX13" fmla="*/ 86217 w 1163258"/>
              <a:gd name="connsiteY13" fmla="*/ 2 h 778767"/>
              <a:gd name="connsiteX14" fmla="*/ 550920 w 1163258"/>
              <a:gd name="connsiteY14" fmla="*/ 2 h 77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63258" h="778767">
                <a:moveTo>
                  <a:pt x="550920" y="0"/>
                </a:moveTo>
                <a:lnTo>
                  <a:pt x="550924" y="2"/>
                </a:lnTo>
                <a:lnTo>
                  <a:pt x="553536" y="2"/>
                </a:lnTo>
                <a:lnTo>
                  <a:pt x="553393" y="1295"/>
                </a:lnTo>
                <a:lnTo>
                  <a:pt x="776976" y="118312"/>
                </a:lnTo>
                <a:cubicBezTo>
                  <a:pt x="800576" y="132011"/>
                  <a:pt x="829144" y="133257"/>
                  <a:pt x="855226" y="124539"/>
                </a:cubicBezTo>
                <a:lnTo>
                  <a:pt x="1108608" y="36117"/>
                </a:lnTo>
                <a:lnTo>
                  <a:pt x="1163258" y="168128"/>
                </a:lnTo>
                <a:lnTo>
                  <a:pt x="845290" y="296403"/>
                </a:lnTo>
                <a:cubicBezTo>
                  <a:pt x="824174" y="305120"/>
                  <a:pt x="800576" y="306366"/>
                  <a:pt x="778218" y="298894"/>
                </a:cubicBezTo>
                <a:lnTo>
                  <a:pt x="529204" y="219787"/>
                </a:lnTo>
                <a:lnTo>
                  <a:pt x="467320" y="778767"/>
                </a:lnTo>
                <a:lnTo>
                  <a:pt x="0" y="778767"/>
                </a:lnTo>
                <a:lnTo>
                  <a:pt x="86217" y="2"/>
                </a:lnTo>
                <a:lnTo>
                  <a:pt x="550920" y="2"/>
                </a:lnTo>
                <a:close/>
              </a:path>
            </a:pathLst>
          </a:custGeom>
          <a:solidFill>
            <a:srgbClr val="E5E6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91" name="Freeform 170">
            <a:extLst>
              <a:ext uri="{FF2B5EF4-FFF2-40B4-BE49-F238E27FC236}">
                <a16:creationId xmlns:a16="http://schemas.microsoft.com/office/drawing/2014/main" id="{D4DA037A-34DB-A642-BE23-BA6D1821B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8528" y="3449566"/>
            <a:ext cx="131831" cy="390007"/>
          </a:xfrm>
          <a:custGeom>
            <a:avLst/>
            <a:gdLst>
              <a:gd name="T0" fmla="*/ 78539 w 213"/>
              <a:gd name="T1" fmla="*/ 0 h 625"/>
              <a:gd name="T2" fmla="*/ 44787 w 213"/>
              <a:gd name="T3" fmla="*/ 0 h 625"/>
              <a:gd name="T4" fmla="*/ 0 w 213"/>
              <a:gd name="T5" fmla="*/ 408349 h 625"/>
              <a:gd name="T6" fmla="*/ 137606 w 213"/>
              <a:gd name="T7" fmla="*/ 408349 h 625"/>
              <a:gd name="T8" fmla="*/ 137606 w 213"/>
              <a:gd name="T9" fmla="*/ 408349 h 625"/>
              <a:gd name="T10" fmla="*/ 78539 w 213"/>
              <a:gd name="T11" fmla="*/ 0 h 6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3" h="625">
                <a:moveTo>
                  <a:pt x="121" y="0"/>
                </a:moveTo>
                <a:lnTo>
                  <a:pt x="69" y="0"/>
                </a:lnTo>
                <a:lnTo>
                  <a:pt x="0" y="624"/>
                </a:lnTo>
                <a:lnTo>
                  <a:pt x="212" y="624"/>
                </a:lnTo>
                <a:cubicBezTo>
                  <a:pt x="120" y="480"/>
                  <a:pt x="116" y="71"/>
                  <a:pt x="121" y="0"/>
                </a:cubicBezTo>
              </a:path>
            </a:pathLst>
          </a:custGeom>
          <a:solidFill>
            <a:srgbClr val="C5C7D6">
              <a:alpha val="8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92" name="Freeform 171">
            <a:extLst>
              <a:ext uri="{FF2B5EF4-FFF2-40B4-BE49-F238E27FC236}">
                <a16:creationId xmlns:a16="http://schemas.microsoft.com/office/drawing/2014/main" id="{EABCA7BD-2D36-1A4E-92DF-146CC893E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2964" y="3449566"/>
            <a:ext cx="233451" cy="379021"/>
          </a:xfrm>
          <a:custGeom>
            <a:avLst/>
            <a:gdLst>
              <a:gd name="T0" fmla="*/ 196121 w 377"/>
              <a:gd name="T1" fmla="*/ 0 h 610"/>
              <a:gd name="T2" fmla="*/ 196121 w 377"/>
              <a:gd name="T3" fmla="*/ 0 h 610"/>
              <a:gd name="T4" fmla="*/ 3896 w 377"/>
              <a:gd name="T5" fmla="*/ 230018 h 610"/>
              <a:gd name="T6" fmla="*/ 3896 w 377"/>
              <a:gd name="T7" fmla="*/ 230018 h 610"/>
              <a:gd name="T8" fmla="*/ 198719 w 377"/>
              <a:gd name="T9" fmla="*/ 396830 h 610"/>
              <a:gd name="T10" fmla="*/ 244178 w 377"/>
              <a:gd name="T11" fmla="*/ 342095 h 610"/>
              <a:gd name="T12" fmla="*/ 244178 w 377"/>
              <a:gd name="T13" fmla="*/ 342095 h 610"/>
              <a:gd name="T14" fmla="*/ 107152 w 377"/>
              <a:gd name="T15" fmla="*/ 207212 h 610"/>
              <a:gd name="T16" fmla="*/ 107152 w 377"/>
              <a:gd name="T17" fmla="*/ 207212 h 610"/>
              <a:gd name="T18" fmla="*/ 179886 w 377"/>
              <a:gd name="T19" fmla="*/ 148567 h 610"/>
              <a:gd name="T20" fmla="*/ 196121 w 377"/>
              <a:gd name="T21" fmla="*/ 0 h 61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77" h="610">
                <a:moveTo>
                  <a:pt x="302" y="0"/>
                </a:moveTo>
                <a:lnTo>
                  <a:pt x="302" y="0"/>
                </a:lnTo>
                <a:cubicBezTo>
                  <a:pt x="302" y="0"/>
                  <a:pt x="0" y="272"/>
                  <a:pt x="6" y="353"/>
                </a:cubicBezTo>
                <a:cubicBezTo>
                  <a:pt x="11" y="425"/>
                  <a:pt x="306" y="609"/>
                  <a:pt x="306" y="609"/>
                </a:cubicBezTo>
                <a:lnTo>
                  <a:pt x="376" y="525"/>
                </a:lnTo>
                <a:cubicBezTo>
                  <a:pt x="376" y="525"/>
                  <a:pt x="164" y="332"/>
                  <a:pt x="165" y="318"/>
                </a:cubicBezTo>
                <a:cubicBezTo>
                  <a:pt x="167" y="312"/>
                  <a:pt x="277" y="228"/>
                  <a:pt x="277" y="228"/>
                </a:cubicBezTo>
                <a:lnTo>
                  <a:pt x="302" y="0"/>
                </a:lnTo>
              </a:path>
            </a:pathLst>
          </a:custGeom>
          <a:solidFill>
            <a:srgbClr val="E5E6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93" name="Freeform 172">
            <a:extLst>
              <a:ext uri="{FF2B5EF4-FFF2-40B4-BE49-F238E27FC236}">
                <a16:creationId xmlns:a16="http://schemas.microsoft.com/office/drawing/2014/main" id="{C693EBF7-0D2C-3E43-B8BE-37070061F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5640" y="3358928"/>
            <a:ext cx="101620" cy="142820"/>
          </a:xfrm>
          <a:custGeom>
            <a:avLst/>
            <a:gdLst>
              <a:gd name="T0" fmla="*/ 88377 w 164"/>
              <a:gd name="T1" fmla="*/ 94836 h 229"/>
              <a:gd name="T2" fmla="*/ 76030 w 164"/>
              <a:gd name="T3" fmla="*/ 94836 h 229"/>
              <a:gd name="T4" fmla="*/ 88377 w 164"/>
              <a:gd name="T5" fmla="*/ 0 h 229"/>
              <a:gd name="T6" fmla="*/ 19495 w 164"/>
              <a:gd name="T7" fmla="*/ 0 h 229"/>
              <a:gd name="T8" fmla="*/ 6498 w 164"/>
              <a:gd name="T9" fmla="*/ 94836 h 229"/>
              <a:gd name="T10" fmla="*/ 0 w 164"/>
              <a:gd name="T11" fmla="*/ 94836 h 229"/>
              <a:gd name="T12" fmla="*/ 0 w 164"/>
              <a:gd name="T13" fmla="*/ 94836 h 229"/>
              <a:gd name="T14" fmla="*/ 80579 w 164"/>
              <a:gd name="T15" fmla="*/ 147814 h 229"/>
              <a:gd name="T16" fmla="*/ 80579 w 164"/>
              <a:gd name="T17" fmla="*/ 147814 h 229"/>
              <a:gd name="T18" fmla="*/ 88377 w 164"/>
              <a:gd name="T19" fmla="*/ 94836 h 22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64" h="229">
                <a:moveTo>
                  <a:pt x="136" y="145"/>
                </a:moveTo>
                <a:lnTo>
                  <a:pt x="117" y="145"/>
                </a:lnTo>
                <a:lnTo>
                  <a:pt x="136" y="0"/>
                </a:lnTo>
                <a:lnTo>
                  <a:pt x="30" y="0"/>
                </a:lnTo>
                <a:lnTo>
                  <a:pt x="10" y="145"/>
                </a:lnTo>
                <a:lnTo>
                  <a:pt x="0" y="145"/>
                </a:lnTo>
                <a:cubicBezTo>
                  <a:pt x="0" y="145"/>
                  <a:pt x="54" y="221"/>
                  <a:pt x="124" y="226"/>
                </a:cubicBezTo>
                <a:cubicBezTo>
                  <a:pt x="163" y="228"/>
                  <a:pt x="136" y="145"/>
                  <a:pt x="136" y="145"/>
                </a:cubicBez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94" name="Freeform 174">
            <a:extLst>
              <a:ext uri="{FF2B5EF4-FFF2-40B4-BE49-F238E27FC236}">
                <a16:creationId xmlns:a16="http://schemas.microsoft.com/office/drawing/2014/main" id="{E1E6BE4E-E24A-6B4A-9A15-C2512BEB9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8669" y="3836825"/>
            <a:ext cx="260914" cy="609728"/>
          </a:xfrm>
          <a:custGeom>
            <a:avLst/>
            <a:gdLst>
              <a:gd name="T0" fmla="*/ 117176 w 418"/>
              <a:gd name="T1" fmla="*/ 0 h 980"/>
              <a:gd name="T2" fmla="*/ 117176 w 418"/>
              <a:gd name="T3" fmla="*/ 0 h 980"/>
              <a:gd name="T4" fmla="*/ 102120 w 418"/>
              <a:gd name="T5" fmla="*/ 150722 h 980"/>
              <a:gd name="T6" fmla="*/ 102120 w 418"/>
              <a:gd name="T7" fmla="*/ 150722 h 980"/>
              <a:gd name="T8" fmla="*/ 139432 w 418"/>
              <a:gd name="T9" fmla="*/ 299487 h 980"/>
              <a:gd name="T10" fmla="*/ 0 w 418"/>
              <a:gd name="T11" fmla="*/ 638775 h 980"/>
              <a:gd name="T12" fmla="*/ 117176 w 418"/>
              <a:gd name="T13" fmla="*/ 638775 h 980"/>
              <a:gd name="T14" fmla="*/ 272973 w 418"/>
              <a:gd name="T15" fmla="*/ 313189 h 980"/>
              <a:gd name="T16" fmla="*/ 262500 w 418"/>
              <a:gd name="T17" fmla="*/ 0 h 980"/>
              <a:gd name="T18" fmla="*/ 117176 w 418"/>
              <a:gd name="T19" fmla="*/ 0 h 98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18" h="980">
                <a:moveTo>
                  <a:pt x="179" y="0"/>
                </a:moveTo>
                <a:lnTo>
                  <a:pt x="179" y="0"/>
                </a:lnTo>
                <a:cubicBezTo>
                  <a:pt x="179" y="0"/>
                  <a:pt x="98" y="75"/>
                  <a:pt x="156" y="231"/>
                </a:cubicBezTo>
                <a:cubicBezTo>
                  <a:pt x="206" y="362"/>
                  <a:pt x="213" y="459"/>
                  <a:pt x="213" y="459"/>
                </a:cubicBezTo>
                <a:lnTo>
                  <a:pt x="0" y="979"/>
                </a:lnTo>
                <a:lnTo>
                  <a:pt x="179" y="979"/>
                </a:lnTo>
                <a:lnTo>
                  <a:pt x="417" y="480"/>
                </a:lnTo>
                <a:lnTo>
                  <a:pt x="401" y="0"/>
                </a:lnTo>
                <a:lnTo>
                  <a:pt x="179" y="0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95" name="Freeform 175">
            <a:extLst>
              <a:ext uri="{FF2B5EF4-FFF2-40B4-BE49-F238E27FC236}">
                <a16:creationId xmlns:a16="http://schemas.microsoft.com/office/drawing/2014/main" id="{8E28D23F-CC00-B345-A93F-E62179E74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8175" y="3836824"/>
            <a:ext cx="252675" cy="604236"/>
          </a:xfrm>
          <a:custGeom>
            <a:avLst/>
            <a:gdLst>
              <a:gd name="T0" fmla="*/ 161610 w 405"/>
              <a:gd name="T1" fmla="*/ 0 h 970"/>
              <a:gd name="T2" fmla="*/ 263025 w 405"/>
              <a:gd name="T3" fmla="*/ 291356 h 970"/>
              <a:gd name="T4" fmla="*/ 264334 w 405"/>
              <a:gd name="T5" fmla="*/ 633014 h 970"/>
              <a:gd name="T6" fmla="*/ 140673 w 405"/>
              <a:gd name="T7" fmla="*/ 633014 h 970"/>
              <a:gd name="T8" fmla="*/ 126933 w 405"/>
              <a:gd name="T9" fmla="*/ 320100 h 970"/>
              <a:gd name="T10" fmla="*/ 0 w 405"/>
              <a:gd name="T11" fmla="*/ 0 h 970"/>
              <a:gd name="T12" fmla="*/ 161610 w 405"/>
              <a:gd name="T13" fmla="*/ 0 h 97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05" h="970">
                <a:moveTo>
                  <a:pt x="247" y="0"/>
                </a:moveTo>
                <a:lnTo>
                  <a:pt x="402" y="446"/>
                </a:lnTo>
                <a:lnTo>
                  <a:pt x="404" y="969"/>
                </a:lnTo>
                <a:lnTo>
                  <a:pt x="215" y="969"/>
                </a:lnTo>
                <a:lnTo>
                  <a:pt x="194" y="490"/>
                </a:lnTo>
                <a:lnTo>
                  <a:pt x="0" y="0"/>
                </a:lnTo>
                <a:lnTo>
                  <a:pt x="247" y="0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96" name="Freeform 176">
            <a:extLst>
              <a:ext uri="{FF2B5EF4-FFF2-40B4-BE49-F238E27FC236}">
                <a16:creationId xmlns:a16="http://schemas.microsoft.com/office/drawing/2014/main" id="{18965825-AE87-9F47-8F4C-9666FB6A8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7752" y="3334212"/>
            <a:ext cx="1057391" cy="774519"/>
          </a:xfrm>
          <a:custGeom>
            <a:avLst/>
            <a:gdLst>
              <a:gd name="T0" fmla="*/ 1035730 w 1697"/>
              <a:gd name="T1" fmla="*/ 403835 h 1243"/>
              <a:gd name="T2" fmla="*/ 347639 w 1697"/>
              <a:gd name="T3" fmla="*/ 801136 h 1243"/>
              <a:gd name="T4" fmla="*/ 347639 w 1697"/>
              <a:gd name="T5" fmla="*/ 801136 h 1243"/>
              <a:gd name="T6" fmla="*/ 304511 w 1697"/>
              <a:gd name="T7" fmla="*/ 808978 h 1243"/>
              <a:gd name="T8" fmla="*/ 0 w 1697"/>
              <a:gd name="T9" fmla="*/ 759315 h 1243"/>
              <a:gd name="T10" fmla="*/ 103900 w 1697"/>
              <a:gd name="T11" fmla="*/ 462646 h 1243"/>
              <a:gd name="T12" fmla="*/ 103900 w 1697"/>
              <a:gd name="T13" fmla="*/ 462646 h 1243"/>
              <a:gd name="T14" fmla="*/ 132652 w 1697"/>
              <a:gd name="T15" fmla="*/ 427360 h 1243"/>
              <a:gd name="T16" fmla="*/ 820089 w 1697"/>
              <a:gd name="T17" fmla="*/ 31366 h 1243"/>
              <a:gd name="T18" fmla="*/ 820089 w 1697"/>
              <a:gd name="T19" fmla="*/ 31366 h 1243"/>
              <a:gd name="T20" fmla="*/ 974305 w 1697"/>
              <a:gd name="T21" fmla="*/ 72534 h 1243"/>
              <a:gd name="T22" fmla="*/ 1076898 w 1697"/>
              <a:gd name="T23" fmla="*/ 249620 h 1243"/>
              <a:gd name="T24" fmla="*/ 1076898 w 1697"/>
              <a:gd name="T25" fmla="*/ 249620 h 1243"/>
              <a:gd name="T26" fmla="*/ 1035730 w 1697"/>
              <a:gd name="T27" fmla="*/ 403835 h 124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697" h="1243">
                <a:moveTo>
                  <a:pt x="1585" y="618"/>
                </a:moveTo>
                <a:lnTo>
                  <a:pt x="532" y="1226"/>
                </a:lnTo>
                <a:cubicBezTo>
                  <a:pt x="512" y="1238"/>
                  <a:pt x="489" y="1242"/>
                  <a:pt x="466" y="1238"/>
                </a:cubicBezTo>
                <a:lnTo>
                  <a:pt x="0" y="1162"/>
                </a:lnTo>
                <a:lnTo>
                  <a:pt x="159" y="708"/>
                </a:lnTo>
                <a:cubicBezTo>
                  <a:pt x="167" y="685"/>
                  <a:pt x="182" y="666"/>
                  <a:pt x="203" y="654"/>
                </a:cubicBezTo>
                <a:lnTo>
                  <a:pt x="1255" y="48"/>
                </a:lnTo>
                <a:cubicBezTo>
                  <a:pt x="1337" y="0"/>
                  <a:pt x="1443" y="28"/>
                  <a:pt x="1491" y="111"/>
                </a:cubicBezTo>
                <a:lnTo>
                  <a:pt x="1648" y="382"/>
                </a:lnTo>
                <a:cubicBezTo>
                  <a:pt x="1696" y="465"/>
                  <a:pt x="1668" y="570"/>
                  <a:pt x="1585" y="618"/>
                </a:cubicBezTo>
              </a:path>
            </a:pathLst>
          </a:custGeom>
          <a:solidFill>
            <a:srgbClr val="A1DF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B8A85ACF-B199-5740-91DE-7AC1AC3C1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4725" y="3498804"/>
            <a:ext cx="640424" cy="450009"/>
          </a:xfrm>
          <a:custGeom>
            <a:avLst/>
            <a:gdLst>
              <a:gd name="connsiteX0" fmla="*/ 217427 w 1280848"/>
              <a:gd name="connsiteY0" fmla="*/ 709605 h 900018"/>
              <a:gd name="connsiteX1" fmla="*/ 178911 w 1280848"/>
              <a:gd name="connsiteY1" fmla="*/ 723206 h 900018"/>
              <a:gd name="connsiteX2" fmla="*/ 111820 w 1280848"/>
              <a:gd name="connsiteY2" fmla="*/ 762772 h 900018"/>
              <a:gd name="connsiteX3" fmla="*/ 162760 w 1280848"/>
              <a:gd name="connsiteY3" fmla="*/ 851796 h 900018"/>
              <a:gd name="connsiteX4" fmla="*/ 237306 w 1280848"/>
              <a:gd name="connsiteY4" fmla="*/ 808521 h 900018"/>
              <a:gd name="connsiteX5" fmla="*/ 272094 w 1280848"/>
              <a:gd name="connsiteY5" fmla="*/ 765245 h 900018"/>
              <a:gd name="connsiteX6" fmla="*/ 263397 w 1280848"/>
              <a:gd name="connsiteY6" fmla="*/ 731861 h 900018"/>
              <a:gd name="connsiteX7" fmla="*/ 217427 w 1280848"/>
              <a:gd name="connsiteY7" fmla="*/ 709605 h 900018"/>
              <a:gd name="connsiteX8" fmla="*/ 149093 w 1280848"/>
              <a:gd name="connsiteY8" fmla="*/ 608216 h 900018"/>
              <a:gd name="connsiteX9" fmla="*/ 111820 w 1280848"/>
              <a:gd name="connsiteY9" fmla="*/ 623054 h 900018"/>
              <a:gd name="connsiteX10" fmla="*/ 49698 w 1280848"/>
              <a:gd name="connsiteY10" fmla="*/ 657674 h 900018"/>
              <a:gd name="connsiteX11" fmla="*/ 95668 w 1280848"/>
              <a:gd name="connsiteY11" fmla="*/ 735570 h 900018"/>
              <a:gd name="connsiteX12" fmla="*/ 157790 w 1280848"/>
              <a:gd name="connsiteY12" fmla="*/ 699713 h 900018"/>
              <a:gd name="connsiteX13" fmla="*/ 188851 w 1280848"/>
              <a:gd name="connsiteY13" fmla="*/ 673748 h 900018"/>
              <a:gd name="connsiteX14" fmla="*/ 187609 w 1280848"/>
              <a:gd name="connsiteY14" fmla="*/ 629236 h 900018"/>
              <a:gd name="connsiteX15" fmla="*/ 149093 w 1280848"/>
              <a:gd name="connsiteY15" fmla="*/ 608216 h 900018"/>
              <a:gd name="connsiteX16" fmla="*/ 150335 w 1280848"/>
              <a:gd name="connsiteY16" fmla="*/ 571278 h 900018"/>
              <a:gd name="connsiteX17" fmla="*/ 187609 w 1280848"/>
              <a:gd name="connsiteY17" fmla="*/ 576069 h 900018"/>
              <a:gd name="connsiteX18" fmla="*/ 218670 w 1280848"/>
              <a:gd name="connsiteY18" fmla="*/ 605744 h 900018"/>
              <a:gd name="connsiteX19" fmla="*/ 228609 w 1280848"/>
              <a:gd name="connsiteY19" fmla="*/ 651492 h 900018"/>
              <a:gd name="connsiteX20" fmla="*/ 216185 w 1280848"/>
              <a:gd name="connsiteY20" fmla="*/ 678694 h 900018"/>
              <a:gd name="connsiteX21" fmla="*/ 255943 w 1280848"/>
              <a:gd name="connsiteY21" fmla="*/ 678694 h 900018"/>
              <a:gd name="connsiteX22" fmla="*/ 299428 w 1280848"/>
              <a:gd name="connsiteY22" fmla="*/ 714551 h 900018"/>
              <a:gd name="connsiteX23" fmla="*/ 308126 w 1280848"/>
              <a:gd name="connsiteY23" fmla="*/ 766482 h 900018"/>
              <a:gd name="connsiteX24" fmla="*/ 253458 w 1280848"/>
              <a:gd name="connsiteY24" fmla="*/ 838195 h 900018"/>
              <a:gd name="connsiteX25" fmla="*/ 146608 w 1280848"/>
              <a:gd name="connsiteY25" fmla="*/ 900018 h 900018"/>
              <a:gd name="connsiteX26" fmla="*/ 0 w 1280848"/>
              <a:gd name="connsiteY26" fmla="*/ 650256 h 900018"/>
              <a:gd name="connsiteX27" fmla="*/ 109335 w 1280848"/>
              <a:gd name="connsiteY27" fmla="*/ 585960 h 900018"/>
              <a:gd name="connsiteX28" fmla="*/ 150335 w 1280848"/>
              <a:gd name="connsiteY28" fmla="*/ 571278 h 900018"/>
              <a:gd name="connsiteX29" fmla="*/ 398350 w 1280848"/>
              <a:gd name="connsiteY29" fmla="*/ 463133 h 900018"/>
              <a:gd name="connsiteX30" fmla="*/ 368642 w 1280848"/>
              <a:gd name="connsiteY30" fmla="*/ 473077 h 900018"/>
              <a:gd name="connsiteX31" fmla="*/ 288182 w 1280848"/>
              <a:gd name="connsiteY31" fmla="*/ 520309 h 900018"/>
              <a:gd name="connsiteX32" fmla="*/ 337696 w 1280848"/>
              <a:gd name="connsiteY32" fmla="*/ 606073 h 900018"/>
              <a:gd name="connsiteX33" fmla="*/ 413204 w 1280848"/>
              <a:gd name="connsiteY33" fmla="*/ 562569 h 900018"/>
              <a:gd name="connsiteX34" fmla="*/ 445388 w 1280848"/>
              <a:gd name="connsiteY34" fmla="*/ 531496 h 900018"/>
              <a:gd name="connsiteX35" fmla="*/ 439198 w 1280848"/>
              <a:gd name="connsiteY35" fmla="*/ 487992 h 900018"/>
              <a:gd name="connsiteX36" fmla="*/ 398350 w 1280848"/>
              <a:gd name="connsiteY36" fmla="*/ 463133 h 900018"/>
              <a:gd name="connsiteX37" fmla="*/ 402062 w 1280848"/>
              <a:gd name="connsiteY37" fmla="*/ 425845 h 900018"/>
              <a:gd name="connsiteX38" fmla="*/ 471382 w 1280848"/>
              <a:gd name="connsiteY38" fmla="*/ 464376 h 900018"/>
              <a:gd name="connsiteX39" fmla="*/ 483760 w 1280848"/>
              <a:gd name="connsiteY39" fmla="*/ 507880 h 900018"/>
              <a:gd name="connsiteX40" fmla="*/ 470144 w 1280848"/>
              <a:gd name="connsiteY40" fmla="*/ 546411 h 900018"/>
              <a:gd name="connsiteX41" fmla="*/ 501090 w 1280848"/>
              <a:gd name="connsiteY41" fmla="*/ 548897 h 900018"/>
              <a:gd name="connsiteX42" fmla="*/ 528322 w 1280848"/>
              <a:gd name="connsiteY42" fmla="*/ 576242 h 900018"/>
              <a:gd name="connsiteX43" fmla="*/ 549366 w 1280848"/>
              <a:gd name="connsiteY43" fmla="*/ 608559 h 900018"/>
              <a:gd name="connsiteX44" fmla="*/ 562982 w 1280848"/>
              <a:gd name="connsiteY44" fmla="*/ 629689 h 900018"/>
              <a:gd name="connsiteX45" fmla="*/ 584026 w 1280848"/>
              <a:gd name="connsiteY45" fmla="*/ 637147 h 900018"/>
              <a:gd name="connsiteX46" fmla="*/ 586502 w 1280848"/>
              <a:gd name="connsiteY46" fmla="*/ 643362 h 900018"/>
              <a:gd name="connsiteX47" fmla="*/ 545652 w 1280848"/>
              <a:gd name="connsiteY47" fmla="*/ 668221 h 900018"/>
              <a:gd name="connsiteX48" fmla="*/ 538226 w 1280848"/>
              <a:gd name="connsiteY48" fmla="*/ 660763 h 900018"/>
              <a:gd name="connsiteX49" fmla="*/ 524610 w 1280848"/>
              <a:gd name="connsiteY49" fmla="*/ 642119 h 900018"/>
              <a:gd name="connsiteX50" fmla="*/ 498614 w 1280848"/>
              <a:gd name="connsiteY50" fmla="*/ 601101 h 900018"/>
              <a:gd name="connsiteX51" fmla="*/ 461480 w 1280848"/>
              <a:gd name="connsiteY51" fmla="*/ 578728 h 900018"/>
              <a:gd name="connsiteX52" fmla="*/ 429296 w 1280848"/>
              <a:gd name="connsiteY52" fmla="*/ 591158 h 900018"/>
              <a:gd name="connsiteX53" fmla="*/ 353786 w 1280848"/>
              <a:gd name="connsiteY53" fmla="*/ 634661 h 900018"/>
              <a:gd name="connsiteX54" fmla="*/ 416916 w 1280848"/>
              <a:gd name="connsiteY54" fmla="*/ 742798 h 900018"/>
              <a:gd name="connsiteX55" fmla="*/ 382258 w 1280848"/>
              <a:gd name="connsiteY55" fmla="*/ 762685 h 900018"/>
              <a:gd name="connsiteX56" fmla="*/ 236192 w 1280848"/>
              <a:gd name="connsiteY56" fmla="*/ 511608 h 900018"/>
              <a:gd name="connsiteX57" fmla="*/ 351312 w 1280848"/>
              <a:gd name="connsiteY57" fmla="*/ 444489 h 900018"/>
              <a:gd name="connsiteX58" fmla="*/ 402062 w 1280848"/>
              <a:gd name="connsiteY58" fmla="*/ 425845 h 900018"/>
              <a:gd name="connsiteX59" fmla="*/ 600476 w 1280848"/>
              <a:gd name="connsiteY59" fmla="*/ 346580 h 900018"/>
              <a:gd name="connsiteX60" fmla="*/ 624344 w 1280848"/>
              <a:gd name="connsiteY60" fmla="*/ 480395 h 900018"/>
              <a:gd name="connsiteX61" fmla="*/ 704742 w 1280848"/>
              <a:gd name="connsiteY61" fmla="*/ 434551 h 900018"/>
              <a:gd name="connsiteX62" fmla="*/ 599220 w 1280848"/>
              <a:gd name="connsiteY62" fmla="*/ 297019 h 900018"/>
              <a:gd name="connsiteX63" fmla="*/ 839158 w 1280848"/>
              <a:gd name="connsiteY63" fmla="*/ 495264 h 900018"/>
              <a:gd name="connsiteX64" fmla="*/ 801472 w 1280848"/>
              <a:gd name="connsiteY64" fmla="*/ 516327 h 900018"/>
              <a:gd name="connsiteX65" fmla="*/ 731124 w 1280848"/>
              <a:gd name="connsiteY65" fmla="*/ 455615 h 900018"/>
              <a:gd name="connsiteX66" fmla="*/ 630624 w 1280848"/>
              <a:gd name="connsiteY66" fmla="*/ 513849 h 900018"/>
              <a:gd name="connsiteX67" fmla="*/ 646956 w 1280848"/>
              <a:gd name="connsiteY67" fmla="*/ 604299 h 900018"/>
              <a:gd name="connsiteX68" fmla="*/ 611782 w 1280848"/>
              <a:gd name="connsiteY68" fmla="*/ 625362 h 900018"/>
              <a:gd name="connsiteX69" fmla="*/ 560276 w 1280848"/>
              <a:gd name="connsiteY69" fmla="*/ 319321 h 900018"/>
              <a:gd name="connsiteX70" fmla="*/ 923520 w 1280848"/>
              <a:gd name="connsiteY70" fmla="*/ 110256 h 900018"/>
              <a:gd name="connsiteX71" fmla="*/ 1069878 w 1280848"/>
              <a:gd name="connsiteY71" fmla="*/ 361413 h 900018"/>
              <a:gd name="connsiteX72" fmla="*/ 1031428 w 1280848"/>
              <a:gd name="connsiteY72" fmla="*/ 383793 h 900018"/>
              <a:gd name="connsiteX73" fmla="*/ 785842 w 1280848"/>
              <a:gd name="connsiteY73" fmla="*/ 254485 h 900018"/>
              <a:gd name="connsiteX74" fmla="*/ 903674 w 1280848"/>
              <a:gd name="connsiteY74" fmla="*/ 458394 h 900018"/>
              <a:gd name="connsiteX75" fmla="*/ 871426 w 1280848"/>
              <a:gd name="connsiteY75" fmla="*/ 477044 h 900018"/>
              <a:gd name="connsiteX76" fmla="*/ 725066 w 1280848"/>
              <a:gd name="connsiteY76" fmla="*/ 224644 h 900018"/>
              <a:gd name="connsiteX77" fmla="*/ 765998 w 1280848"/>
              <a:gd name="connsiteY77" fmla="*/ 202264 h 900018"/>
              <a:gd name="connsiteX78" fmla="*/ 1009102 w 1280848"/>
              <a:gd name="connsiteY78" fmla="*/ 332816 h 900018"/>
              <a:gd name="connsiteX79" fmla="*/ 890030 w 1280848"/>
              <a:gd name="connsiteY79" fmla="*/ 128906 h 900018"/>
              <a:gd name="connsiteX80" fmla="*/ 1125962 w 1280848"/>
              <a:gd name="connsiteY80" fmla="*/ 37408 h 900018"/>
              <a:gd name="connsiteX81" fmla="*/ 1086892 w 1280848"/>
              <a:gd name="connsiteY81" fmla="*/ 50955 h 900018"/>
              <a:gd name="connsiteX82" fmla="*/ 1028596 w 1280848"/>
              <a:gd name="connsiteY82" fmla="*/ 85832 h 900018"/>
              <a:gd name="connsiteX83" fmla="*/ 1140226 w 1280848"/>
              <a:gd name="connsiteY83" fmla="*/ 280152 h 900018"/>
              <a:gd name="connsiteX84" fmla="*/ 1199762 w 1280848"/>
              <a:gd name="connsiteY84" fmla="*/ 244029 h 900018"/>
              <a:gd name="connsiteX85" fmla="*/ 1225810 w 1280848"/>
              <a:gd name="connsiteY85" fmla="*/ 224098 h 900018"/>
              <a:gd name="connsiteX86" fmla="*/ 1243174 w 1280848"/>
              <a:gd name="connsiteY86" fmla="*/ 180501 h 900018"/>
              <a:gd name="connsiteX87" fmla="*/ 1233252 w 1280848"/>
              <a:gd name="connsiteY87" fmla="*/ 133167 h 900018"/>
              <a:gd name="connsiteX88" fmla="*/ 1220848 w 1280848"/>
              <a:gd name="connsiteY88" fmla="*/ 104517 h 900018"/>
              <a:gd name="connsiteX89" fmla="*/ 1161312 w 1280848"/>
              <a:gd name="connsiteY89" fmla="*/ 43481 h 900018"/>
              <a:gd name="connsiteX90" fmla="*/ 1125962 w 1280848"/>
              <a:gd name="connsiteY90" fmla="*/ 37408 h 900018"/>
              <a:gd name="connsiteX91" fmla="*/ 1128288 w 1280848"/>
              <a:gd name="connsiteY91" fmla="*/ 351 h 900018"/>
              <a:gd name="connsiteX92" fmla="*/ 1178676 w 1280848"/>
              <a:gd name="connsiteY92" fmla="*/ 8603 h 900018"/>
              <a:gd name="connsiteX93" fmla="*/ 1253098 w 1280848"/>
              <a:gd name="connsiteY93" fmla="*/ 79604 h 900018"/>
              <a:gd name="connsiteX94" fmla="*/ 1280384 w 1280848"/>
              <a:gd name="connsiteY94" fmla="*/ 160571 h 900018"/>
              <a:gd name="connsiteX95" fmla="*/ 1223328 w 1280848"/>
              <a:gd name="connsiteY95" fmla="*/ 270187 h 900018"/>
              <a:gd name="connsiteX96" fmla="*/ 1122862 w 1280848"/>
              <a:gd name="connsiteY96" fmla="*/ 328732 h 900018"/>
              <a:gd name="connsiteX97" fmla="*/ 977742 w 1280848"/>
              <a:gd name="connsiteY97" fmla="*/ 75867 h 900018"/>
              <a:gd name="connsiteX98" fmla="*/ 1076968 w 1280848"/>
              <a:gd name="connsiteY98" fmla="*/ 17322 h 900018"/>
              <a:gd name="connsiteX99" fmla="*/ 1128288 w 1280848"/>
              <a:gd name="connsiteY99" fmla="*/ 351 h 90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280848" h="900018">
                <a:moveTo>
                  <a:pt x="217427" y="709605"/>
                </a:moveTo>
                <a:cubicBezTo>
                  <a:pt x="207488" y="710841"/>
                  <a:pt x="193821" y="715787"/>
                  <a:pt x="178911" y="723206"/>
                </a:cubicBezTo>
                <a:lnTo>
                  <a:pt x="111820" y="762772"/>
                </a:lnTo>
                <a:lnTo>
                  <a:pt x="162760" y="851796"/>
                </a:lnTo>
                <a:lnTo>
                  <a:pt x="237306" y="808521"/>
                </a:lnTo>
                <a:cubicBezTo>
                  <a:pt x="257185" y="796156"/>
                  <a:pt x="269610" y="782555"/>
                  <a:pt x="272094" y="765245"/>
                </a:cubicBezTo>
                <a:cubicBezTo>
                  <a:pt x="273337" y="752881"/>
                  <a:pt x="269610" y="742989"/>
                  <a:pt x="263397" y="731861"/>
                </a:cubicBezTo>
                <a:cubicBezTo>
                  <a:pt x="253458" y="714551"/>
                  <a:pt x="238549" y="707132"/>
                  <a:pt x="217427" y="709605"/>
                </a:cubicBezTo>
                <a:close/>
                <a:moveTo>
                  <a:pt x="149093" y="608216"/>
                </a:moveTo>
                <a:cubicBezTo>
                  <a:pt x="137911" y="609453"/>
                  <a:pt x="126729" y="614399"/>
                  <a:pt x="111820" y="623054"/>
                </a:cubicBezTo>
                <a:lnTo>
                  <a:pt x="49698" y="657674"/>
                </a:lnTo>
                <a:lnTo>
                  <a:pt x="95668" y="735570"/>
                </a:lnTo>
                <a:lnTo>
                  <a:pt x="157790" y="699713"/>
                </a:lnTo>
                <a:cubicBezTo>
                  <a:pt x="172699" y="691058"/>
                  <a:pt x="182639" y="683640"/>
                  <a:pt x="188851" y="673748"/>
                </a:cubicBezTo>
                <a:cubicBezTo>
                  <a:pt x="197548" y="660147"/>
                  <a:pt x="197548" y="645310"/>
                  <a:pt x="187609" y="629236"/>
                </a:cubicBezTo>
                <a:cubicBezTo>
                  <a:pt x="177669" y="613162"/>
                  <a:pt x="165245" y="605744"/>
                  <a:pt x="149093" y="608216"/>
                </a:cubicBezTo>
                <a:close/>
                <a:moveTo>
                  <a:pt x="150335" y="571278"/>
                </a:moveTo>
                <a:cubicBezTo>
                  <a:pt x="163381" y="569578"/>
                  <a:pt x="175806" y="571123"/>
                  <a:pt x="187609" y="576069"/>
                </a:cubicBezTo>
                <a:cubicBezTo>
                  <a:pt x="201275" y="582251"/>
                  <a:pt x="211215" y="592143"/>
                  <a:pt x="218670" y="605744"/>
                </a:cubicBezTo>
                <a:cubicBezTo>
                  <a:pt x="228609" y="620581"/>
                  <a:pt x="232336" y="636655"/>
                  <a:pt x="228609" y="651492"/>
                </a:cubicBezTo>
                <a:cubicBezTo>
                  <a:pt x="227367" y="660147"/>
                  <a:pt x="222397" y="670039"/>
                  <a:pt x="216185" y="678694"/>
                </a:cubicBezTo>
                <a:cubicBezTo>
                  <a:pt x="232336" y="676221"/>
                  <a:pt x="246003" y="676221"/>
                  <a:pt x="255943" y="678694"/>
                </a:cubicBezTo>
                <a:cubicBezTo>
                  <a:pt x="273337" y="683640"/>
                  <a:pt x="287004" y="694768"/>
                  <a:pt x="299428" y="714551"/>
                </a:cubicBezTo>
                <a:cubicBezTo>
                  <a:pt x="308126" y="729388"/>
                  <a:pt x="311852" y="747935"/>
                  <a:pt x="308126" y="766482"/>
                </a:cubicBezTo>
                <a:cubicBezTo>
                  <a:pt x="305640" y="794920"/>
                  <a:pt x="287004" y="818412"/>
                  <a:pt x="253458" y="838195"/>
                </a:cubicBezTo>
                <a:lnTo>
                  <a:pt x="146608" y="900018"/>
                </a:lnTo>
                <a:lnTo>
                  <a:pt x="0" y="650256"/>
                </a:lnTo>
                <a:lnTo>
                  <a:pt x="109335" y="585960"/>
                </a:lnTo>
                <a:cubicBezTo>
                  <a:pt x="123623" y="577924"/>
                  <a:pt x="137290" y="572978"/>
                  <a:pt x="150335" y="571278"/>
                </a:cubicBezTo>
                <a:close/>
                <a:moveTo>
                  <a:pt x="398350" y="463133"/>
                </a:moveTo>
                <a:cubicBezTo>
                  <a:pt x="389684" y="463133"/>
                  <a:pt x="379782" y="466862"/>
                  <a:pt x="368642" y="473077"/>
                </a:cubicBezTo>
                <a:lnTo>
                  <a:pt x="288182" y="520309"/>
                </a:lnTo>
                <a:lnTo>
                  <a:pt x="337696" y="606073"/>
                </a:lnTo>
                <a:lnTo>
                  <a:pt x="413204" y="562569"/>
                </a:lnTo>
                <a:cubicBezTo>
                  <a:pt x="429296" y="552626"/>
                  <a:pt x="439198" y="542682"/>
                  <a:pt x="445388" y="531496"/>
                </a:cubicBezTo>
                <a:cubicBezTo>
                  <a:pt x="450338" y="519066"/>
                  <a:pt x="447862" y="505394"/>
                  <a:pt x="439198" y="487992"/>
                </a:cubicBezTo>
                <a:cubicBezTo>
                  <a:pt x="428058" y="470591"/>
                  <a:pt x="414442" y="461890"/>
                  <a:pt x="398350" y="463133"/>
                </a:cubicBezTo>
                <a:close/>
                <a:moveTo>
                  <a:pt x="402062" y="425845"/>
                </a:moveTo>
                <a:cubicBezTo>
                  <a:pt x="430534" y="423359"/>
                  <a:pt x="454052" y="435788"/>
                  <a:pt x="471382" y="464376"/>
                </a:cubicBezTo>
                <a:cubicBezTo>
                  <a:pt x="480046" y="480535"/>
                  <a:pt x="483760" y="494207"/>
                  <a:pt x="483760" y="507880"/>
                </a:cubicBezTo>
                <a:cubicBezTo>
                  <a:pt x="482522" y="521552"/>
                  <a:pt x="477572" y="532739"/>
                  <a:pt x="470144" y="546411"/>
                </a:cubicBezTo>
                <a:cubicBezTo>
                  <a:pt x="482522" y="543925"/>
                  <a:pt x="493664" y="545168"/>
                  <a:pt x="501090" y="548897"/>
                </a:cubicBezTo>
                <a:cubicBezTo>
                  <a:pt x="510992" y="552626"/>
                  <a:pt x="519658" y="561326"/>
                  <a:pt x="528322" y="576242"/>
                </a:cubicBezTo>
                <a:lnTo>
                  <a:pt x="549366" y="608559"/>
                </a:lnTo>
                <a:cubicBezTo>
                  <a:pt x="555556" y="618503"/>
                  <a:pt x="559268" y="624718"/>
                  <a:pt x="562982" y="629689"/>
                </a:cubicBezTo>
                <a:cubicBezTo>
                  <a:pt x="570410" y="635904"/>
                  <a:pt x="576598" y="638390"/>
                  <a:pt x="584026" y="637147"/>
                </a:cubicBezTo>
                <a:lnTo>
                  <a:pt x="586502" y="643362"/>
                </a:lnTo>
                <a:lnTo>
                  <a:pt x="545652" y="668221"/>
                </a:lnTo>
                <a:cubicBezTo>
                  <a:pt x="543176" y="665735"/>
                  <a:pt x="539464" y="664492"/>
                  <a:pt x="538226" y="660763"/>
                </a:cubicBezTo>
                <a:cubicBezTo>
                  <a:pt x="534512" y="658277"/>
                  <a:pt x="530798" y="652063"/>
                  <a:pt x="524610" y="642119"/>
                </a:cubicBezTo>
                <a:lnTo>
                  <a:pt x="498614" y="601101"/>
                </a:lnTo>
                <a:cubicBezTo>
                  <a:pt x="487474" y="584943"/>
                  <a:pt x="475096" y="577485"/>
                  <a:pt x="461480" y="578728"/>
                </a:cubicBezTo>
                <a:cubicBezTo>
                  <a:pt x="452814" y="578728"/>
                  <a:pt x="442912" y="583700"/>
                  <a:pt x="429296" y="591158"/>
                </a:cubicBezTo>
                <a:lnTo>
                  <a:pt x="353786" y="634661"/>
                </a:lnTo>
                <a:lnTo>
                  <a:pt x="416916" y="742798"/>
                </a:lnTo>
                <a:lnTo>
                  <a:pt x="382258" y="762685"/>
                </a:lnTo>
                <a:lnTo>
                  <a:pt x="236192" y="511608"/>
                </a:lnTo>
                <a:lnTo>
                  <a:pt x="351312" y="444489"/>
                </a:lnTo>
                <a:cubicBezTo>
                  <a:pt x="369878" y="433302"/>
                  <a:pt x="385970" y="427088"/>
                  <a:pt x="402062" y="425845"/>
                </a:cubicBezTo>
                <a:close/>
                <a:moveTo>
                  <a:pt x="600476" y="346580"/>
                </a:moveTo>
                <a:lnTo>
                  <a:pt x="624344" y="480395"/>
                </a:lnTo>
                <a:lnTo>
                  <a:pt x="704742" y="434551"/>
                </a:lnTo>
                <a:close/>
                <a:moveTo>
                  <a:pt x="599220" y="297019"/>
                </a:moveTo>
                <a:lnTo>
                  <a:pt x="839158" y="495264"/>
                </a:lnTo>
                <a:lnTo>
                  <a:pt x="801472" y="516327"/>
                </a:lnTo>
                <a:lnTo>
                  <a:pt x="731124" y="455615"/>
                </a:lnTo>
                <a:lnTo>
                  <a:pt x="630624" y="513849"/>
                </a:lnTo>
                <a:lnTo>
                  <a:pt x="646956" y="604299"/>
                </a:lnTo>
                <a:lnTo>
                  <a:pt x="611782" y="625362"/>
                </a:lnTo>
                <a:lnTo>
                  <a:pt x="560276" y="319321"/>
                </a:lnTo>
                <a:close/>
                <a:moveTo>
                  <a:pt x="923520" y="110256"/>
                </a:moveTo>
                <a:lnTo>
                  <a:pt x="1069878" y="361413"/>
                </a:lnTo>
                <a:lnTo>
                  <a:pt x="1031428" y="383793"/>
                </a:lnTo>
                <a:lnTo>
                  <a:pt x="785842" y="254485"/>
                </a:lnTo>
                <a:lnTo>
                  <a:pt x="903674" y="458394"/>
                </a:lnTo>
                <a:lnTo>
                  <a:pt x="871426" y="477044"/>
                </a:lnTo>
                <a:lnTo>
                  <a:pt x="725066" y="224644"/>
                </a:lnTo>
                <a:lnTo>
                  <a:pt x="765998" y="202264"/>
                </a:lnTo>
                <a:lnTo>
                  <a:pt x="1009102" y="332816"/>
                </a:lnTo>
                <a:lnTo>
                  <a:pt x="890030" y="128906"/>
                </a:lnTo>
                <a:close/>
                <a:moveTo>
                  <a:pt x="1125962" y="37408"/>
                </a:moveTo>
                <a:cubicBezTo>
                  <a:pt x="1113558" y="38810"/>
                  <a:pt x="1100534" y="43481"/>
                  <a:pt x="1086892" y="50955"/>
                </a:cubicBezTo>
                <a:lnTo>
                  <a:pt x="1028596" y="85832"/>
                </a:lnTo>
                <a:lnTo>
                  <a:pt x="1140226" y="280152"/>
                </a:lnTo>
                <a:lnTo>
                  <a:pt x="1199762" y="244029"/>
                </a:lnTo>
                <a:cubicBezTo>
                  <a:pt x="1210926" y="239046"/>
                  <a:pt x="1219608" y="231572"/>
                  <a:pt x="1225810" y="224098"/>
                </a:cubicBezTo>
                <a:cubicBezTo>
                  <a:pt x="1235732" y="212888"/>
                  <a:pt x="1240694" y="197940"/>
                  <a:pt x="1243174" y="180501"/>
                </a:cubicBezTo>
                <a:cubicBezTo>
                  <a:pt x="1243174" y="166799"/>
                  <a:pt x="1240694" y="150606"/>
                  <a:pt x="1233252" y="133167"/>
                </a:cubicBezTo>
                <a:cubicBezTo>
                  <a:pt x="1229530" y="123202"/>
                  <a:pt x="1225810" y="113236"/>
                  <a:pt x="1220848" y="104517"/>
                </a:cubicBezTo>
                <a:cubicBezTo>
                  <a:pt x="1203484" y="73376"/>
                  <a:pt x="1182398" y="53446"/>
                  <a:pt x="1161312" y="43481"/>
                </a:cubicBezTo>
                <a:cubicBezTo>
                  <a:pt x="1150148" y="37875"/>
                  <a:pt x="1138366" y="36007"/>
                  <a:pt x="1125962" y="37408"/>
                </a:cubicBezTo>
                <a:close/>
                <a:moveTo>
                  <a:pt x="1128288" y="351"/>
                </a:moveTo>
                <a:cubicBezTo>
                  <a:pt x="1145188" y="-1051"/>
                  <a:pt x="1161932" y="1752"/>
                  <a:pt x="1178676" y="8603"/>
                </a:cubicBezTo>
                <a:cubicBezTo>
                  <a:pt x="1208444" y="19814"/>
                  <a:pt x="1233252" y="44726"/>
                  <a:pt x="1253098" y="79604"/>
                </a:cubicBezTo>
                <a:cubicBezTo>
                  <a:pt x="1269222" y="105763"/>
                  <a:pt x="1276664" y="133167"/>
                  <a:pt x="1280384" y="160571"/>
                </a:cubicBezTo>
                <a:cubicBezTo>
                  <a:pt x="1284106" y="209151"/>
                  <a:pt x="1265500" y="245274"/>
                  <a:pt x="1223328" y="270187"/>
                </a:cubicBezTo>
                <a:lnTo>
                  <a:pt x="1122862" y="328732"/>
                </a:lnTo>
                <a:lnTo>
                  <a:pt x="977742" y="75867"/>
                </a:lnTo>
                <a:lnTo>
                  <a:pt x="1076968" y="17322"/>
                </a:lnTo>
                <a:cubicBezTo>
                  <a:pt x="1094332" y="7357"/>
                  <a:pt x="1111388" y="1752"/>
                  <a:pt x="1128288" y="3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98" name="Freeform 182">
            <a:extLst>
              <a:ext uri="{FF2B5EF4-FFF2-40B4-BE49-F238E27FC236}">
                <a16:creationId xmlns:a16="http://schemas.microsoft.com/office/drawing/2014/main" id="{981FEC33-D8D8-724E-9F86-B34A0339F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8597" y="3919220"/>
            <a:ext cx="85141" cy="85143"/>
          </a:xfrm>
          <a:custGeom>
            <a:avLst/>
            <a:gdLst>
              <a:gd name="T0" fmla="*/ 88643 w 138"/>
              <a:gd name="T1" fmla="*/ 44645 h 138"/>
              <a:gd name="T2" fmla="*/ 88643 w 138"/>
              <a:gd name="T3" fmla="*/ 44645 h 138"/>
              <a:gd name="T4" fmla="*/ 43998 w 138"/>
              <a:gd name="T5" fmla="*/ 88643 h 138"/>
              <a:gd name="T6" fmla="*/ 43998 w 138"/>
              <a:gd name="T7" fmla="*/ 88643 h 138"/>
              <a:gd name="T8" fmla="*/ 0 w 138"/>
              <a:gd name="T9" fmla="*/ 44645 h 138"/>
              <a:gd name="T10" fmla="*/ 0 w 138"/>
              <a:gd name="T11" fmla="*/ 44645 h 138"/>
              <a:gd name="T12" fmla="*/ 43998 w 138"/>
              <a:gd name="T13" fmla="*/ 0 h 138"/>
              <a:gd name="T14" fmla="*/ 43998 w 138"/>
              <a:gd name="T15" fmla="*/ 0 h 138"/>
              <a:gd name="T16" fmla="*/ 88643 w 138"/>
              <a:gd name="T17" fmla="*/ 44645 h 13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38" h="138">
                <a:moveTo>
                  <a:pt x="137" y="69"/>
                </a:moveTo>
                <a:lnTo>
                  <a:pt x="137" y="69"/>
                </a:lnTo>
                <a:cubicBezTo>
                  <a:pt x="137" y="107"/>
                  <a:pt x="106" y="137"/>
                  <a:pt x="68" y="137"/>
                </a:cubicBezTo>
                <a:cubicBezTo>
                  <a:pt x="31" y="137"/>
                  <a:pt x="0" y="107"/>
                  <a:pt x="0" y="69"/>
                </a:cubicBezTo>
                <a:cubicBezTo>
                  <a:pt x="0" y="31"/>
                  <a:pt x="31" y="0"/>
                  <a:pt x="68" y="0"/>
                </a:cubicBezTo>
                <a:cubicBezTo>
                  <a:pt x="106" y="0"/>
                  <a:pt x="137" y="31"/>
                  <a:pt x="137" y="69"/>
                </a:cubicBez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99" name="Freeform 183">
            <a:extLst>
              <a:ext uri="{FF2B5EF4-FFF2-40B4-BE49-F238E27FC236}">
                <a16:creationId xmlns:a16="http://schemas.microsoft.com/office/drawing/2014/main" id="{A6C19798-A6E4-8441-AAE7-1ADD9DD64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6697" y="3954926"/>
            <a:ext cx="395492" cy="433951"/>
          </a:xfrm>
          <a:custGeom>
            <a:avLst/>
            <a:gdLst>
              <a:gd name="T0" fmla="*/ 391176 w 633"/>
              <a:gd name="T1" fmla="*/ 22852 h 697"/>
              <a:gd name="T2" fmla="*/ 391176 w 633"/>
              <a:gd name="T3" fmla="*/ 22852 h 697"/>
              <a:gd name="T4" fmla="*/ 338101 w 633"/>
              <a:gd name="T5" fmla="*/ 3265 h 697"/>
              <a:gd name="T6" fmla="*/ 338101 w 633"/>
              <a:gd name="T7" fmla="*/ 3265 h 697"/>
              <a:gd name="T8" fmla="*/ 293545 w 633"/>
              <a:gd name="T9" fmla="*/ 33299 h 697"/>
              <a:gd name="T10" fmla="*/ 293545 w 633"/>
              <a:gd name="T11" fmla="*/ 33299 h 697"/>
              <a:gd name="T12" fmla="*/ 307305 w 633"/>
              <a:gd name="T13" fmla="*/ 46358 h 697"/>
              <a:gd name="T14" fmla="*/ 307305 w 633"/>
              <a:gd name="T15" fmla="*/ 46358 h 697"/>
              <a:gd name="T16" fmla="*/ 341378 w 633"/>
              <a:gd name="T17" fmla="*/ 21546 h 697"/>
              <a:gd name="T18" fmla="*/ 341378 w 633"/>
              <a:gd name="T19" fmla="*/ 21546 h 697"/>
              <a:gd name="T20" fmla="*/ 376760 w 633"/>
              <a:gd name="T21" fmla="*/ 34605 h 697"/>
              <a:gd name="T22" fmla="*/ 376760 w 633"/>
              <a:gd name="T23" fmla="*/ 34605 h 697"/>
              <a:gd name="T24" fmla="*/ 377416 w 633"/>
              <a:gd name="T25" fmla="*/ 103162 h 697"/>
              <a:gd name="T26" fmla="*/ 377416 w 633"/>
              <a:gd name="T27" fmla="*/ 103162 h 697"/>
              <a:gd name="T28" fmla="*/ 366277 w 633"/>
              <a:gd name="T29" fmla="*/ 208283 h 697"/>
              <a:gd name="T30" fmla="*/ 366277 w 633"/>
              <a:gd name="T31" fmla="*/ 208283 h 697"/>
              <a:gd name="T32" fmla="*/ 280441 w 633"/>
              <a:gd name="T33" fmla="*/ 344091 h 697"/>
              <a:gd name="T34" fmla="*/ 280441 w 633"/>
              <a:gd name="T35" fmla="*/ 344091 h 697"/>
              <a:gd name="T36" fmla="*/ 52419 w 633"/>
              <a:gd name="T37" fmla="*/ 428318 h 697"/>
              <a:gd name="T38" fmla="*/ 52419 w 633"/>
              <a:gd name="T39" fmla="*/ 428318 h 697"/>
              <a:gd name="T40" fmla="*/ 24244 w 633"/>
              <a:gd name="T41" fmla="*/ 351926 h 697"/>
              <a:gd name="T42" fmla="*/ 24244 w 633"/>
              <a:gd name="T43" fmla="*/ 351926 h 697"/>
              <a:gd name="T44" fmla="*/ 81249 w 633"/>
              <a:gd name="T45" fmla="*/ 223953 h 697"/>
              <a:gd name="T46" fmla="*/ 81249 w 633"/>
              <a:gd name="T47" fmla="*/ 223953 h 697"/>
              <a:gd name="T48" fmla="*/ 154636 w 633"/>
              <a:gd name="T49" fmla="*/ 192613 h 697"/>
              <a:gd name="T50" fmla="*/ 160533 w 633"/>
              <a:gd name="T51" fmla="*/ 178248 h 697"/>
              <a:gd name="T52" fmla="*/ 159877 w 633"/>
              <a:gd name="T53" fmla="*/ 173025 h 697"/>
              <a:gd name="T54" fmla="*/ 159877 w 633"/>
              <a:gd name="T55" fmla="*/ 173025 h 697"/>
              <a:gd name="T56" fmla="*/ 70110 w 633"/>
              <a:gd name="T57" fmla="*/ 208936 h 697"/>
              <a:gd name="T58" fmla="*/ 70110 w 633"/>
              <a:gd name="T59" fmla="*/ 208936 h 697"/>
              <a:gd name="T60" fmla="*/ 5242 w 633"/>
              <a:gd name="T61" fmla="*/ 349967 h 697"/>
              <a:gd name="T62" fmla="*/ 5242 w 633"/>
              <a:gd name="T63" fmla="*/ 349967 h 697"/>
              <a:gd name="T64" fmla="*/ 43901 w 633"/>
              <a:gd name="T65" fmla="*/ 445294 h 697"/>
              <a:gd name="T66" fmla="*/ 43901 w 633"/>
              <a:gd name="T67" fmla="*/ 445294 h 697"/>
              <a:gd name="T68" fmla="*/ 85181 w 633"/>
              <a:gd name="T69" fmla="*/ 454435 h 697"/>
              <a:gd name="T70" fmla="*/ 85181 w 633"/>
              <a:gd name="T71" fmla="*/ 454435 h 697"/>
              <a:gd name="T72" fmla="*/ 292235 w 633"/>
              <a:gd name="T73" fmla="*/ 358455 h 697"/>
              <a:gd name="T74" fmla="*/ 292235 w 633"/>
              <a:gd name="T75" fmla="*/ 358455 h 697"/>
              <a:gd name="T76" fmla="*/ 384623 w 633"/>
              <a:gd name="T77" fmla="*/ 204365 h 697"/>
              <a:gd name="T78" fmla="*/ 384623 w 633"/>
              <a:gd name="T79" fmla="*/ 204365 h 697"/>
              <a:gd name="T80" fmla="*/ 395107 w 633"/>
              <a:gd name="T81" fmla="*/ 110344 h 697"/>
              <a:gd name="T82" fmla="*/ 395107 w 633"/>
              <a:gd name="T83" fmla="*/ 110344 h 697"/>
              <a:gd name="T84" fmla="*/ 391176 w 633"/>
              <a:gd name="T85" fmla="*/ 22852 h 69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633" h="697">
                <a:moveTo>
                  <a:pt x="597" y="35"/>
                </a:moveTo>
                <a:lnTo>
                  <a:pt x="597" y="35"/>
                </a:lnTo>
                <a:cubicBezTo>
                  <a:pt x="578" y="11"/>
                  <a:pt x="548" y="0"/>
                  <a:pt x="516" y="5"/>
                </a:cubicBezTo>
                <a:cubicBezTo>
                  <a:pt x="488" y="10"/>
                  <a:pt x="464" y="26"/>
                  <a:pt x="448" y="51"/>
                </a:cubicBezTo>
                <a:cubicBezTo>
                  <a:pt x="454" y="59"/>
                  <a:pt x="461" y="66"/>
                  <a:pt x="469" y="71"/>
                </a:cubicBezTo>
                <a:cubicBezTo>
                  <a:pt x="481" y="51"/>
                  <a:pt x="499" y="37"/>
                  <a:pt x="521" y="33"/>
                </a:cubicBezTo>
                <a:cubicBezTo>
                  <a:pt x="542" y="30"/>
                  <a:pt x="562" y="37"/>
                  <a:pt x="575" y="53"/>
                </a:cubicBezTo>
                <a:cubicBezTo>
                  <a:pt x="594" y="76"/>
                  <a:pt x="594" y="114"/>
                  <a:pt x="576" y="158"/>
                </a:cubicBezTo>
                <a:cubicBezTo>
                  <a:pt x="544" y="238"/>
                  <a:pt x="552" y="283"/>
                  <a:pt x="559" y="319"/>
                </a:cubicBezTo>
                <a:cubicBezTo>
                  <a:pt x="568" y="370"/>
                  <a:pt x="575" y="404"/>
                  <a:pt x="428" y="527"/>
                </a:cubicBezTo>
                <a:cubicBezTo>
                  <a:pt x="295" y="637"/>
                  <a:pt x="148" y="692"/>
                  <a:pt x="80" y="656"/>
                </a:cubicBezTo>
                <a:cubicBezTo>
                  <a:pt x="46" y="638"/>
                  <a:pt x="32" y="599"/>
                  <a:pt x="37" y="539"/>
                </a:cubicBezTo>
                <a:cubicBezTo>
                  <a:pt x="44" y="451"/>
                  <a:pt x="74" y="385"/>
                  <a:pt x="124" y="343"/>
                </a:cubicBezTo>
                <a:cubicBezTo>
                  <a:pt x="161" y="313"/>
                  <a:pt x="203" y="300"/>
                  <a:pt x="236" y="295"/>
                </a:cubicBezTo>
                <a:lnTo>
                  <a:pt x="245" y="273"/>
                </a:lnTo>
                <a:lnTo>
                  <a:pt x="244" y="265"/>
                </a:lnTo>
                <a:cubicBezTo>
                  <a:pt x="206" y="269"/>
                  <a:pt x="153" y="283"/>
                  <a:pt x="107" y="320"/>
                </a:cubicBezTo>
                <a:cubicBezTo>
                  <a:pt x="49" y="367"/>
                  <a:pt x="15" y="440"/>
                  <a:pt x="8" y="536"/>
                </a:cubicBezTo>
                <a:cubicBezTo>
                  <a:pt x="0" y="628"/>
                  <a:pt x="36" y="666"/>
                  <a:pt x="67" y="682"/>
                </a:cubicBezTo>
                <a:cubicBezTo>
                  <a:pt x="85" y="692"/>
                  <a:pt x="107" y="696"/>
                  <a:pt x="130" y="696"/>
                </a:cubicBezTo>
                <a:cubicBezTo>
                  <a:pt x="225" y="696"/>
                  <a:pt x="352" y="627"/>
                  <a:pt x="446" y="549"/>
                </a:cubicBezTo>
                <a:cubicBezTo>
                  <a:pt x="599" y="421"/>
                  <a:pt x="600" y="378"/>
                  <a:pt x="587" y="313"/>
                </a:cubicBezTo>
                <a:cubicBezTo>
                  <a:pt x="581" y="279"/>
                  <a:pt x="574" y="241"/>
                  <a:pt x="603" y="169"/>
                </a:cubicBezTo>
                <a:cubicBezTo>
                  <a:pt x="632" y="95"/>
                  <a:pt x="612" y="53"/>
                  <a:pt x="597" y="35"/>
                </a:cubicBezTo>
              </a:path>
            </a:pathLst>
          </a:custGeom>
          <a:solidFill>
            <a:srgbClr val="C5C7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00" name="Freeform 184">
            <a:extLst>
              <a:ext uri="{FF2B5EF4-FFF2-40B4-BE49-F238E27FC236}">
                <a16:creationId xmlns:a16="http://schemas.microsoft.com/office/drawing/2014/main" id="{92EDAAF1-8A5D-6E46-A2F4-140EB8D45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6204" y="3781893"/>
            <a:ext cx="118099" cy="101622"/>
          </a:xfrm>
          <a:custGeom>
            <a:avLst/>
            <a:gdLst>
              <a:gd name="T0" fmla="*/ 0 w 191"/>
              <a:gd name="T1" fmla="*/ 35091 h 164"/>
              <a:gd name="T2" fmla="*/ 39555 w 191"/>
              <a:gd name="T3" fmla="*/ 60434 h 164"/>
              <a:gd name="T4" fmla="*/ 42149 w 191"/>
              <a:gd name="T5" fmla="*/ 83828 h 164"/>
              <a:gd name="T6" fmla="*/ 42149 w 191"/>
              <a:gd name="T7" fmla="*/ 83828 h 164"/>
              <a:gd name="T8" fmla="*/ 92728 w 191"/>
              <a:gd name="T9" fmla="*/ 100724 h 164"/>
              <a:gd name="T10" fmla="*/ 95971 w 191"/>
              <a:gd name="T11" fmla="*/ 95525 h 164"/>
              <a:gd name="T12" fmla="*/ 95971 w 191"/>
              <a:gd name="T13" fmla="*/ 95525 h 164"/>
              <a:gd name="T14" fmla="*/ 112830 w 191"/>
              <a:gd name="T15" fmla="*/ 98774 h 164"/>
              <a:gd name="T16" fmla="*/ 112830 w 191"/>
              <a:gd name="T17" fmla="*/ 98774 h 164"/>
              <a:gd name="T18" fmla="*/ 112830 w 191"/>
              <a:gd name="T19" fmla="*/ 87077 h 164"/>
              <a:gd name="T20" fmla="*/ 112830 w 191"/>
              <a:gd name="T21" fmla="*/ 87077 h 164"/>
              <a:gd name="T22" fmla="*/ 122557 w 191"/>
              <a:gd name="T23" fmla="*/ 83178 h 164"/>
              <a:gd name="T24" fmla="*/ 122557 w 191"/>
              <a:gd name="T25" fmla="*/ 83178 h 164"/>
              <a:gd name="T26" fmla="*/ 116073 w 191"/>
              <a:gd name="T27" fmla="*/ 68232 h 164"/>
              <a:gd name="T28" fmla="*/ 116073 w 191"/>
              <a:gd name="T29" fmla="*/ 68232 h 164"/>
              <a:gd name="T30" fmla="*/ 122557 w 191"/>
              <a:gd name="T31" fmla="*/ 60434 h 164"/>
              <a:gd name="T32" fmla="*/ 122557 w 191"/>
              <a:gd name="T33" fmla="*/ 60434 h 164"/>
              <a:gd name="T34" fmla="*/ 85595 w 191"/>
              <a:gd name="T35" fmla="*/ 25343 h 164"/>
              <a:gd name="T36" fmla="*/ 95971 w 191"/>
              <a:gd name="T37" fmla="*/ 12347 h 164"/>
              <a:gd name="T38" fmla="*/ 95971 w 191"/>
              <a:gd name="T39" fmla="*/ 12347 h 164"/>
              <a:gd name="T40" fmla="*/ 119315 w 191"/>
              <a:gd name="T41" fmla="*/ 5848 h 164"/>
              <a:gd name="T42" fmla="*/ 119315 w 191"/>
              <a:gd name="T43" fmla="*/ 5848 h 164"/>
              <a:gd name="T44" fmla="*/ 85595 w 191"/>
              <a:gd name="T45" fmla="*/ 0 h 164"/>
              <a:gd name="T46" fmla="*/ 61603 w 191"/>
              <a:gd name="T47" fmla="*/ 17545 h 164"/>
              <a:gd name="T48" fmla="*/ 29180 w 191"/>
              <a:gd name="T49" fmla="*/ 0 h 164"/>
              <a:gd name="T50" fmla="*/ 0 w 191"/>
              <a:gd name="T51" fmla="*/ 35091 h 164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91" h="164">
                <a:moveTo>
                  <a:pt x="0" y="54"/>
                </a:moveTo>
                <a:lnTo>
                  <a:pt x="61" y="93"/>
                </a:lnTo>
                <a:lnTo>
                  <a:pt x="65" y="129"/>
                </a:lnTo>
                <a:cubicBezTo>
                  <a:pt x="65" y="129"/>
                  <a:pt x="137" y="163"/>
                  <a:pt x="143" y="155"/>
                </a:cubicBezTo>
                <a:lnTo>
                  <a:pt x="148" y="147"/>
                </a:lnTo>
                <a:cubicBezTo>
                  <a:pt x="148" y="147"/>
                  <a:pt x="170" y="156"/>
                  <a:pt x="174" y="152"/>
                </a:cubicBezTo>
                <a:cubicBezTo>
                  <a:pt x="179" y="147"/>
                  <a:pt x="174" y="134"/>
                  <a:pt x="174" y="134"/>
                </a:cubicBezTo>
                <a:cubicBezTo>
                  <a:pt x="174" y="134"/>
                  <a:pt x="186" y="134"/>
                  <a:pt x="189" y="128"/>
                </a:cubicBezTo>
                <a:cubicBezTo>
                  <a:pt x="190" y="124"/>
                  <a:pt x="179" y="105"/>
                  <a:pt x="179" y="105"/>
                </a:cubicBezTo>
                <a:cubicBezTo>
                  <a:pt x="179" y="105"/>
                  <a:pt x="190" y="98"/>
                  <a:pt x="189" y="93"/>
                </a:cubicBezTo>
                <a:cubicBezTo>
                  <a:pt x="186" y="82"/>
                  <a:pt x="132" y="39"/>
                  <a:pt x="132" y="39"/>
                </a:cubicBezTo>
                <a:lnTo>
                  <a:pt x="148" y="19"/>
                </a:lnTo>
                <a:cubicBezTo>
                  <a:pt x="148" y="19"/>
                  <a:pt x="174" y="25"/>
                  <a:pt x="184" y="9"/>
                </a:cubicBezTo>
                <a:cubicBezTo>
                  <a:pt x="188" y="2"/>
                  <a:pt x="132" y="0"/>
                  <a:pt x="132" y="0"/>
                </a:cubicBezTo>
                <a:lnTo>
                  <a:pt x="95" y="27"/>
                </a:lnTo>
                <a:lnTo>
                  <a:pt x="45" y="0"/>
                </a:lnTo>
                <a:lnTo>
                  <a:pt x="0" y="54"/>
                </a:ln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01" name="Freeform 185">
            <a:extLst>
              <a:ext uri="{FF2B5EF4-FFF2-40B4-BE49-F238E27FC236}">
                <a16:creationId xmlns:a16="http://schemas.microsoft.com/office/drawing/2014/main" id="{9B111CB8-8E29-2540-8059-7C8097D69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8808" y="3427594"/>
            <a:ext cx="93380" cy="71410"/>
          </a:xfrm>
          <a:custGeom>
            <a:avLst/>
            <a:gdLst>
              <a:gd name="T0" fmla="*/ 0 w 149"/>
              <a:gd name="T1" fmla="*/ 56994 h 113"/>
              <a:gd name="T2" fmla="*/ 32205 w 149"/>
              <a:gd name="T3" fmla="*/ 45065 h 113"/>
              <a:gd name="T4" fmla="*/ 32205 w 149"/>
              <a:gd name="T5" fmla="*/ 42414 h 113"/>
              <a:gd name="T6" fmla="*/ 32205 w 149"/>
              <a:gd name="T7" fmla="*/ 42414 h 113"/>
              <a:gd name="T8" fmla="*/ 46665 w 149"/>
              <a:gd name="T9" fmla="*/ 23195 h 113"/>
              <a:gd name="T10" fmla="*/ 70326 w 149"/>
              <a:gd name="T11" fmla="*/ 17231 h 113"/>
              <a:gd name="T12" fmla="*/ 70326 w 149"/>
              <a:gd name="T13" fmla="*/ 17231 h 113"/>
              <a:gd name="T14" fmla="*/ 80842 w 149"/>
              <a:gd name="T15" fmla="*/ 9941 h 113"/>
              <a:gd name="T16" fmla="*/ 80842 w 149"/>
              <a:gd name="T17" fmla="*/ 9941 h 113"/>
              <a:gd name="T18" fmla="*/ 88071 w 149"/>
              <a:gd name="T19" fmla="*/ 0 h 113"/>
              <a:gd name="T20" fmla="*/ 88071 w 149"/>
              <a:gd name="T21" fmla="*/ 0 h 113"/>
              <a:gd name="T22" fmla="*/ 88071 w 149"/>
              <a:gd name="T23" fmla="*/ 27172 h 113"/>
              <a:gd name="T24" fmla="*/ 7230 w 149"/>
              <a:gd name="T25" fmla="*/ 74225 h 113"/>
              <a:gd name="T26" fmla="*/ 0 w 149"/>
              <a:gd name="T27" fmla="*/ 56994 h 11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49" h="113">
                <a:moveTo>
                  <a:pt x="0" y="86"/>
                </a:moveTo>
                <a:lnTo>
                  <a:pt x="49" y="68"/>
                </a:lnTo>
                <a:lnTo>
                  <a:pt x="49" y="64"/>
                </a:lnTo>
                <a:cubicBezTo>
                  <a:pt x="49" y="51"/>
                  <a:pt x="58" y="39"/>
                  <a:pt x="71" y="35"/>
                </a:cubicBezTo>
                <a:lnTo>
                  <a:pt x="107" y="26"/>
                </a:lnTo>
                <a:cubicBezTo>
                  <a:pt x="114" y="24"/>
                  <a:pt x="119" y="20"/>
                  <a:pt x="123" y="15"/>
                </a:cubicBezTo>
                <a:cubicBezTo>
                  <a:pt x="127" y="9"/>
                  <a:pt x="133" y="0"/>
                  <a:pt x="134" y="0"/>
                </a:cubicBezTo>
                <a:cubicBezTo>
                  <a:pt x="145" y="0"/>
                  <a:pt x="148" y="26"/>
                  <a:pt x="134" y="41"/>
                </a:cubicBezTo>
                <a:lnTo>
                  <a:pt x="11" y="112"/>
                </a:lnTo>
                <a:lnTo>
                  <a:pt x="0" y="86"/>
                </a:ln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02" name="Freeform 186">
            <a:extLst>
              <a:ext uri="{FF2B5EF4-FFF2-40B4-BE49-F238E27FC236}">
                <a16:creationId xmlns:a16="http://schemas.microsoft.com/office/drawing/2014/main" id="{2CC65EB1-D7E8-6E42-B0E2-00D6A6BB6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2119" y="3358929"/>
            <a:ext cx="68662" cy="65917"/>
          </a:xfrm>
          <a:custGeom>
            <a:avLst/>
            <a:gdLst>
              <a:gd name="T0" fmla="*/ 62926 w 111"/>
              <a:gd name="T1" fmla="*/ 68462 h 104"/>
              <a:gd name="T2" fmla="*/ 71359 w 111"/>
              <a:gd name="T3" fmla="*/ 0 h 104"/>
              <a:gd name="T4" fmla="*/ 2595 w 111"/>
              <a:gd name="T5" fmla="*/ 0 h 104"/>
              <a:gd name="T6" fmla="*/ 0 w 111"/>
              <a:gd name="T7" fmla="*/ 20605 h 104"/>
              <a:gd name="T8" fmla="*/ 0 w 111"/>
              <a:gd name="T9" fmla="*/ 20605 h 104"/>
              <a:gd name="T10" fmla="*/ 62926 w 111"/>
              <a:gd name="T11" fmla="*/ 68462 h 1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1" h="104">
                <a:moveTo>
                  <a:pt x="97" y="103"/>
                </a:moveTo>
                <a:lnTo>
                  <a:pt x="110" y="0"/>
                </a:lnTo>
                <a:lnTo>
                  <a:pt x="4" y="0"/>
                </a:lnTo>
                <a:lnTo>
                  <a:pt x="0" y="31"/>
                </a:lnTo>
                <a:cubicBezTo>
                  <a:pt x="10" y="58"/>
                  <a:pt x="37" y="96"/>
                  <a:pt x="97" y="103"/>
                </a:cubicBezTo>
              </a:path>
            </a:pathLst>
          </a:custGeom>
          <a:solidFill>
            <a:srgbClr val="E060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03" name="Freeform 187">
            <a:extLst>
              <a:ext uri="{FF2B5EF4-FFF2-40B4-BE49-F238E27FC236}">
                <a16:creationId xmlns:a16="http://schemas.microsoft.com/office/drawing/2014/main" id="{26357731-4669-EF49-9CBA-4B34BCF3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4866" y="3262802"/>
            <a:ext cx="123591" cy="145565"/>
          </a:xfrm>
          <a:custGeom>
            <a:avLst/>
            <a:gdLst>
              <a:gd name="T0" fmla="*/ 117238 w 199"/>
              <a:gd name="T1" fmla="*/ 51318 h 235"/>
              <a:gd name="T2" fmla="*/ 117238 w 199"/>
              <a:gd name="T3" fmla="*/ 51318 h 235"/>
              <a:gd name="T4" fmla="*/ 128962 w 199"/>
              <a:gd name="T5" fmla="*/ 82499 h 235"/>
              <a:gd name="T6" fmla="*/ 128962 w 199"/>
              <a:gd name="T7" fmla="*/ 82499 h 235"/>
              <a:gd name="T8" fmla="*/ 121146 w 199"/>
              <a:gd name="T9" fmla="*/ 87695 h 235"/>
              <a:gd name="T10" fmla="*/ 121146 w 199"/>
              <a:gd name="T11" fmla="*/ 87695 h 235"/>
              <a:gd name="T12" fmla="*/ 77507 w 199"/>
              <a:gd name="T13" fmla="*/ 152005 h 235"/>
              <a:gd name="T14" fmla="*/ 77507 w 199"/>
              <a:gd name="T15" fmla="*/ 152005 h 235"/>
              <a:gd name="T16" fmla="*/ 0 w 199"/>
              <a:gd name="T17" fmla="*/ 61062 h 235"/>
              <a:gd name="T18" fmla="*/ 0 w 199"/>
              <a:gd name="T19" fmla="*/ 61062 h 235"/>
              <a:gd name="T20" fmla="*/ 61224 w 199"/>
              <a:gd name="T21" fmla="*/ 0 h 235"/>
              <a:gd name="T22" fmla="*/ 61224 w 199"/>
              <a:gd name="T23" fmla="*/ 0 h 235"/>
              <a:gd name="T24" fmla="*/ 117238 w 199"/>
              <a:gd name="T25" fmla="*/ 51318 h 23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99" h="235">
                <a:moveTo>
                  <a:pt x="180" y="79"/>
                </a:moveTo>
                <a:lnTo>
                  <a:pt x="180" y="79"/>
                </a:lnTo>
                <a:cubicBezTo>
                  <a:pt x="183" y="94"/>
                  <a:pt x="197" y="112"/>
                  <a:pt x="198" y="127"/>
                </a:cubicBezTo>
                <a:cubicBezTo>
                  <a:pt x="198" y="130"/>
                  <a:pt x="186" y="132"/>
                  <a:pt x="186" y="135"/>
                </a:cubicBezTo>
                <a:cubicBezTo>
                  <a:pt x="186" y="192"/>
                  <a:pt x="159" y="234"/>
                  <a:pt x="119" y="234"/>
                </a:cubicBezTo>
                <a:cubicBezTo>
                  <a:pt x="67" y="234"/>
                  <a:pt x="0" y="165"/>
                  <a:pt x="0" y="94"/>
                </a:cubicBezTo>
                <a:cubicBezTo>
                  <a:pt x="0" y="43"/>
                  <a:pt x="42" y="0"/>
                  <a:pt x="94" y="0"/>
                </a:cubicBezTo>
                <a:cubicBezTo>
                  <a:pt x="146" y="0"/>
                  <a:pt x="170" y="28"/>
                  <a:pt x="180" y="79"/>
                </a:cubicBez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D85C1019-85C9-1B49-8356-C1E086099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020" y="3296176"/>
            <a:ext cx="21284" cy="31879"/>
          </a:xfrm>
          <a:custGeom>
            <a:avLst/>
            <a:gdLst>
              <a:gd name="connsiteX0" fmla="*/ 31581 w 42567"/>
              <a:gd name="connsiteY0" fmla="*/ 26631 h 63758"/>
              <a:gd name="connsiteX1" fmla="*/ 42567 w 42567"/>
              <a:gd name="connsiteY1" fmla="*/ 45195 h 63758"/>
              <a:gd name="connsiteX2" fmla="*/ 31581 w 42567"/>
              <a:gd name="connsiteY2" fmla="*/ 63758 h 63758"/>
              <a:gd name="connsiteX3" fmla="*/ 21969 w 42567"/>
              <a:gd name="connsiteY3" fmla="*/ 45195 h 63758"/>
              <a:gd name="connsiteX4" fmla="*/ 31581 w 42567"/>
              <a:gd name="connsiteY4" fmla="*/ 26631 h 63758"/>
              <a:gd name="connsiteX5" fmla="*/ 37287 w 42567"/>
              <a:gd name="connsiteY5" fmla="*/ 1913 h 63758"/>
              <a:gd name="connsiteX6" fmla="*/ 34956 w 42567"/>
              <a:gd name="connsiteY6" fmla="*/ 11526 h 63758"/>
              <a:gd name="connsiteX7" fmla="*/ 8156 w 42567"/>
              <a:gd name="connsiteY7" fmla="*/ 25258 h 63758"/>
              <a:gd name="connsiteX8" fmla="*/ 0 w 42567"/>
              <a:gd name="connsiteY8" fmla="*/ 22511 h 63758"/>
              <a:gd name="connsiteX9" fmla="*/ 12817 w 42567"/>
              <a:gd name="connsiteY9" fmla="*/ 3286 h 63758"/>
              <a:gd name="connsiteX10" fmla="*/ 37287 w 42567"/>
              <a:gd name="connsiteY10" fmla="*/ 1913 h 6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567" h="63758">
                <a:moveTo>
                  <a:pt x="31581" y="26631"/>
                </a:moveTo>
                <a:cubicBezTo>
                  <a:pt x="38447" y="26631"/>
                  <a:pt x="42567" y="34587"/>
                  <a:pt x="42567" y="45195"/>
                </a:cubicBezTo>
                <a:cubicBezTo>
                  <a:pt x="42567" y="55802"/>
                  <a:pt x="38447" y="63758"/>
                  <a:pt x="31581" y="63758"/>
                </a:cubicBezTo>
                <a:cubicBezTo>
                  <a:pt x="26089" y="63758"/>
                  <a:pt x="21969" y="55802"/>
                  <a:pt x="21969" y="45195"/>
                </a:cubicBezTo>
                <a:cubicBezTo>
                  <a:pt x="21969" y="34587"/>
                  <a:pt x="26089" y="26631"/>
                  <a:pt x="31581" y="26631"/>
                </a:cubicBezTo>
                <a:close/>
                <a:moveTo>
                  <a:pt x="37287" y="1913"/>
                </a:moveTo>
                <a:lnTo>
                  <a:pt x="34956" y="11526"/>
                </a:lnTo>
                <a:cubicBezTo>
                  <a:pt x="13983" y="4660"/>
                  <a:pt x="9322" y="23884"/>
                  <a:pt x="8156" y="25258"/>
                </a:cubicBezTo>
                <a:lnTo>
                  <a:pt x="0" y="22511"/>
                </a:lnTo>
                <a:cubicBezTo>
                  <a:pt x="0" y="21138"/>
                  <a:pt x="3496" y="10152"/>
                  <a:pt x="12817" y="3286"/>
                </a:cubicBezTo>
                <a:cubicBezTo>
                  <a:pt x="19809" y="-833"/>
                  <a:pt x="27965" y="-833"/>
                  <a:pt x="37287" y="1913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05" name="Freeform 190">
            <a:extLst>
              <a:ext uri="{FF2B5EF4-FFF2-40B4-BE49-F238E27FC236}">
                <a16:creationId xmlns:a16="http://schemas.microsoft.com/office/drawing/2014/main" id="{E1BCEB3B-9AA0-E945-AE9B-9A842142D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696" y="3177659"/>
            <a:ext cx="197746" cy="227963"/>
          </a:xfrm>
          <a:custGeom>
            <a:avLst/>
            <a:gdLst>
              <a:gd name="T0" fmla="*/ 80467 w 317"/>
              <a:gd name="T1" fmla="*/ 139672 h 368"/>
              <a:gd name="T2" fmla="*/ 80467 w 317"/>
              <a:gd name="T3" fmla="*/ 139672 h 368"/>
              <a:gd name="T4" fmla="*/ 91588 w 317"/>
              <a:gd name="T5" fmla="*/ 139672 h 368"/>
              <a:gd name="T6" fmla="*/ 91588 w 317"/>
              <a:gd name="T7" fmla="*/ 139672 h 368"/>
              <a:gd name="T8" fmla="*/ 101401 w 317"/>
              <a:gd name="T9" fmla="*/ 155913 h 368"/>
              <a:gd name="T10" fmla="*/ 101401 w 317"/>
              <a:gd name="T11" fmla="*/ 155913 h 368"/>
              <a:gd name="T12" fmla="*/ 113831 w 317"/>
              <a:gd name="T13" fmla="*/ 114336 h 368"/>
              <a:gd name="T14" fmla="*/ 113831 w 317"/>
              <a:gd name="T15" fmla="*/ 114336 h 368"/>
              <a:gd name="T16" fmla="*/ 152429 w 317"/>
              <a:gd name="T17" fmla="*/ 97445 h 368"/>
              <a:gd name="T18" fmla="*/ 152429 w 317"/>
              <a:gd name="T19" fmla="*/ 97445 h 368"/>
              <a:gd name="T20" fmla="*/ 196915 w 317"/>
              <a:gd name="T21" fmla="*/ 90299 h 368"/>
              <a:gd name="T22" fmla="*/ 196915 w 317"/>
              <a:gd name="T23" fmla="*/ 90299 h 368"/>
              <a:gd name="T24" fmla="*/ 173364 w 317"/>
              <a:gd name="T25" fmla="*/ 53270 h 368"/>
              <a:gd name="T26" fmla="*/ 173364 w 317"/>
              <a:gd name="T27" fmla="*/ 53270 h 368"/>
              <a:gd name="T28" fmla="*/ 165513 w 317"/>
              <a:gd name="T29" fmla="*/ 12993 h 368"/>
              <a:gd name="T30" fmla="*/ 165513 w 317"/>
              <a:gd name="T31" fmla="*/ 12993 h 368"/>
              <a:gd name="T32" fmla="*/ 108598 w 317"/>
              <a:gd name="T33" fmla="*/ 42226 h 368"/>
              <a:gd name="T34" fmla="*/ 108598 w 317"/>
              <a:gd name="T35" fmla="*/ 42226 h 368"/>
              <a:gd name="T36" fmla="*/ 71962 w 317"/>
              <a:gd name="T37" fmla="*/ 28584 h 368"/>
              <a:gd name="T38" fmla="*/ 71962 w 317"/>
              <a:gd name="T39" fmla="*/ 28584 h 368"/>
              <a:gd name="T40" fmla="*/ 41869 w 317"/>
              <a:gd name="T41" fmla="*/ 74708 h 368"/>
              <a:gd name="T42" fmla="*/ 41869 w 317"/>
              <a:gd name="T43" fmla="*/ 74708 h 368"/>
              <a:gd name="T44" fmla="*/ 8505 w 317"/>
              <a:gd name="T45" fmla="*/ 97445 h 368"/>
              <a:gd name="T46" fmla="*/ 8505 w 317"/>
              <a:gd name="T47" fmla="*/ 97445 h 368"/>
              <a:gd name="T48" fmla="*/ 26822 w 317"/>
              <a:gd name="T49" fmla="*/ 150066 h 368"/>
              <a:gd name="T50" fmla="*/ 26822 w 317"/>
              <a:gd name="T51" fmla="*/ 150066 h 368"/>
              <a:gd name="T52" fmla="*/ 39252 w 317"/>
              <a:gd name="T53" fmla="*/ 202037 h 368"/>
              <a:gd name="T54" fmla="*/ 39252 w 317"/>
              <a:gd name="T55" fmla="*/ 202037 h 368"/>
              <a:gd name="T56" fmla="*/ 69345 w 317"/>
              <a:gd name="T57" fmla="*/ 227373 h 368"/>
              <a:gd name="T58" fmla="*/ 69345 w 317"/>
              <a:gd name="T59" fmla="*/ 227373 h 368"/>
              <a:gd name="T60" fmla="*/ 90280 w 317"/>
              <a:gd name="T61" fmla="*/ 166307 h 368"/>
              <a:gd name="T62" fmla="*/ 90280 w 317"/>
              <a:gd name="T63" fmla="*/ 166307 h 368"/>
              <a:gd name="T64" fmla="*/ 76542 w 317"/>
              <a:gd name="T65" fmla="*/ 148117 h 368"/>
              <a:gd name="T66" fmla="*/ 76542 w 317"/>
              <a:gd name="T67" fmla="*/ 148117 h 368"/>
              <a:gd name="T68" fmla="*/ 80467 w 317"/>
              <a:gd name="T69" fmla="*/ 139672 h 368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317" h="368">
                <a:moveTo>
                  <a:pt x="123" y="215"/>
                </a:moveTo>
                <a:lnTo>
                  <a:pt x="123" y="215"/>
                </a:lnTo>
                <a:cubicBezTo>
                  <a:pt x="128" y="210"/>
                  <a:pt x="135" y="210"/>
                  <a:pt x="140" y="215"/>
                </a:cubicBezTo>
                <a:cubicBezTo>
                  <a:pt x="148" y="224"/>
                  <a:pt x="148" y="241"/>
                  <a:pt x="155" y="240"/>
                </a:cubicBezTo>
                <a:cubicBezTo>
                  <a:pt x="163" y="239"/>
                  <a:pt x="174" y="176"/>
                  <a:pt x="174" y="176"/>
                </a:cubicBezTo>
                <a:cubicBezTo>
                  <a:pt x="174" y="176"/>
                  <a:pt x="214" y="194"/>
                  <a:pt x="233" y="150"/>
                </a:cubicBezTo>
                <a:cubicBezTo>
                  <a:pt x="233" y="150"/>
                  <a:pt x="287" y="191"/>
                  <a:pt x="301" y="139"/>
                </a:cubicBezTo>
                <a:cubicBezTo>
                  <a:pt x="316" y="84"/>
                  <a:pt x="265" y="82"/>
                  <a:pt x="265" y="82"/>
                </a:cubicBezTo>
                <a:cubicBezTo>
                  <a:pt x="265" y="82"/>
                  <a:pt x="299" y="44"/>
                  <a:pt x="253" y="20"/>
                </a:cubicBezTo>
                <a:cubicBezTo>
                  <a:pt x="215" y="0"/>
                  <a:pt x="169" y="36"/>
                  <a:pt x="166" y="65"/>
                </a:cubicBezTo>
                <a:cubicBezTo>
                  <a:pt x="166" y="65"/>
                  <a:pt x="139" y="37"/>
                  <a:pt x="110" y="44"/>
                </a:cubicBezTo>
                <a:cubicBezTo>
                  <a:pt x="81" y="51"/>
                  <a:pt x="49" y="79"/>
                  <a:pt x="64" y="115"/>
                </a:cubicBezTo>
                <a:cubicBezTo>
                  <a:pt x="64" y="115"/>
                  <a:pt x="23" y="121"/>
                  <a:pt x="13" y="150"/>
                </a:cubicBezTo>
                <a:cubicBezTo>
                  <a:pt x="3" y="179"/>
                  <a:pt x="10" y="213"/>
                  <a:pt x="41" y="231"/>
                </a:cubicBezTo>
                <a:cubicBezTo>
                  <a:pt x="41" y="231"/>
                  <a:pt x="0" y="275"/>
                  <a:pt x="60" y="311"/>
                </a:cubicBezTo>
                <a:cubicBezTo>
                  <a:pt x="60" y="311"/>
                  <a:pt x="68" y="367"/>
                  <a:pt x="106" y="350"/>
                </a:cubicBezTo>
                <a:cubicBezTo>
                  <a:pt x="148" y="330"/>
                  <a:pt x="138" y="256"/>
                  <a:pt x="138" y="256"/>
                </a:cubicBezTo>
                <a:cubicBezTo>
                  <a:pt x="138" y="256"/>
                  <a:pt x="111" y="251"/>
                  <a:pt x="117" y="228"/>
                </a:cubicBezTo>
                <a:cubicBezTo>
                  <a:pt x="119" y="222"/>
                  <a:pt x="121" y="218"/>
                  <a:pt x="123" y="215"/>
                </a:cubicBez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06" name="Freeform 191">
            <a:extLst>
              <a:ext uri="{FF2B5EF4-FFF2-40B4-BE49-F238E27FC236}">
                <a16:creationId xmlns:a16="http://schemas.microsoft.com/office/drawing/2014/main" id="{82E07815-934B-F046-AF5F-BA7C51A9A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3520" y="3021108"/>
            <a:ext cx="68662" cy="93382"/>
          </a:xfrm>
          <a:custGeom>
            <a:avLst/>
            <a:gdLst>
              <a:gd name="T0" fmla="*/ 0 w 111"/>
              <a:gd name="T1" fmla="*/ 56147 h 150"/>
              <a:gd name="T2" fmla="*/ 35031 w 111"/>
              <a:gd name="T3" fmla="*/ 39825 h 150"/>
              <a:gd name="T4" fmla="*/ 35031 w 111"/>
              <a:gd name="T5" fmla="*/ 11752 h 150"/>
              <a:gd name="T6" fmla="*/ 71359 w 111"/>
              <a:gd name="T7" fmla="*/ 0 h 150"/>
              <a:gd name="T8" fmla="*/ 61628 w 111"/>
              <a:gd name="T9" fmla="*/ 84873 h 150"/>
              <a:gd name="T10" fmla="*/ 16867 w 111"/>
              <a:gd name="T11" fmla="*/ 97277 h 150"/>
              <a:gd name="T12" fmla="*/ 0 w 111"/>
              <a:gd name="T13" fmla="*/ 56147 h 15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11" h="150">
                <a:moveTo>
                  <a:pt x="0" y="86"/>
                </a:moveTo>
                <a:lnTo>
                  <a:pt x="54" y="61"/>
                </a:lnTo>
                <a:lnTo>
                  <a:pt x="54" y="18"/>
                </a:lnTo>
                <a:lnTo>
                  <a:pt x="110" y="0"/>
                </a:lnTo>
                <a:lnTo>
                  <a:pt x="95" y="130"/>
                </a:lnTo>
                <a:lnTo>
                  <a:pt x="26" y="149"/>
                </a:lnTo>
                <a:lnTo>
                  <a:pt x="0" y="86"/>
                </a:lnTo>
              </a:path>
            </a:pathLst>
          </a:custGeom>
          <a:solidFill>
            <a:srgbClr val="E060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07" name="Freeform 192">
            <a:extLst>
              <a:ext uri="{FF2B5EF4-FFF2-40B4-BE49-F238E27FC236}">
                <a16:creationId xmlns:a16="http://schemas.microsoft.com/office/drawing/2014/main" id="{0701E4D2-CFA3-544D-9FA9-82188D98B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2251" y="2392154"/>
            <a:ext cx="359789" cy="403740"/>
          </a:xfrm>
          <a:custGeom>
            <a:avLst/>
            <a:gdLst>
              <a:gd name="T0" fmla="*/ 342662 w 577"/>
              <a:gd name="T1" fmla="*/ 376432 h 649"/>
              <a:gd name="T2" fmla="*/ 342662 w 577"/>
              <a:gd name="T3" fmla="*/ 376432 h 649"/>
              <a:gd name="T4" fmla="*/ 100052 w 577"/>
              <a:gd name="T5" fmla="*/ 399266 h 649"/>
              <a:gd name="T6" fmla="*/ 100052 w 577"/>
              <a:gd name="T7" fmla="*/ 399266 h 649"/>
              <a:gd name="T8" fmla="*/ 0 w 577"/>
              <a:gd name="T9" fmla="*/ 352294 h 649"/>
              <a:gd name="T10" fmla="*/ 80434 w 577"/>
              <a:gd name="T11" fmla="*/ 0 h 649"/>
              <a:gd name="T12" fmla="*/ 80434 w 577"/>
              <a:gd name="T13" fmla="*/ 0 h 649"/>
              <a:gd name="T14" fmla="*/ 173947 w 577"/>
              <a:gd name="T15" fmla="*/ 56106 h 649"/>
              <a:gd name="T16" fmla="*/ 173947 w 577"/>
              <a:gd name="T17" fmla="*/ 56106 h 649"/>
              <a:gd name="T18" fmla="*/ 376667 w 577"/>
              <a:gd name="T19" fmla="*/ 35882 h 649"/>
              <a:gd name="T20" fmla="*/ 342662 w 577"/>
              <a:gd name="T21" fmla="*/ 376432 h 64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77" h="649">
                <a:moveTo>
                  <a:pt x="524" y="577"/>
                </a:moveTo>
                <a:lnTo>
                  <a:pt x="524" y="577"/>
                </a:lnTo>
                <a:cubicBezTo>
                  <a:pt x="524" y="577"/>
                  <a:pt x="360" y="648"/>
                  <a:pt x="153" y="612"/>
                </a:cubicBezTo>
                <a:cubicBezTo>
                  <a:pt x="73" y="598"/>
                  <a:pt x="0" y="540"/>
                  <a:pt x="0" y="540"/>
                </a:cubicBezTo>
                <a:lnTo>
                  <a:pt x="123" y="0"/>
                </a:lnTo>
                <a:cubicBezTo>
                  <a:pt x="123" y="0"/>
                  <a:pt x="190" y="64"/>
                  <a:pt x="266" y="86"/>
                </a:cubicBezTo>
                <a:cubicBezTo>
                  <a:pt x="459" y="144"/>
                  <a:pt x="576" y="55"/>
                  <a:pt x="576" y="55"/>
                </a:cubicBezTo>
                <a:lnTo>
                  <a:pt x="524" y="577"/>
                </a:lnTo>
              </a:path>
            </a:pathLst>
          </a:custGeom>
          <a:solidFill>
            <a:srgbClr val="E6975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08" name="Freeform 193">
            <a:extLst>
              <a:ext uri="{FF2B5EF4-FFF2-40B4-BE49-F238E27FC236}">
                <a16:creationId xmlns:a16="http://schemas.microsoft.com/office/drawing/2014/main" id="{1B6C7C4A-21DC-CA4A-AD13-896A0FFFF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2251" y="2392154"/>
            <a:ext cx="359789" cy="403740"/>
          </a:xfrm>
          <a:custGeom>
            <a:avLst/>
            <a:gdLst>
              <a:gd name="T0" fmla="*/ 342662 w 577"/>
              <a:gd name="T1" fmla="*/ 376432 h 649"/>
              <a:gd name="T2" fmla="*/ 342662 w 577"/>
              <a:gd name="T3" fmla="*/ 376432 h 649"/>
              <a:gd name="T4" fmla="*/ 100052 w 577"/>
              <a:gd name="T5" fmla="*/ 399266 h 649"/>
              <a:gd name="T6" fmla="*/ 100052 w 577"/>
              <a:gd name="T7" fmla="*/ 399266 h 649"/>
              <a:gd name="T8" fmla="*/ 0 w 577"/>
              <a:gd name="T9" fmla="*/ 352294 h 649"/>
              <a:gd name="T10" fmla="*/ 80434 w 577"/>
              <a:gd name="T11" fmla="*/ 0 h 649"/>
              <a:gd name="T12" fmla="*/ 80434 w 577"/>
              <a:gd name="T13" fmla="*/ 0 h 649"/>
              <a:gd name="T14" fmla="*/ 173947 w 577"/>
              <a:gd name="T15" fmla="*/ 56106 h 649"/>
              <a:gd name="T16" fmla="*/ 173947 w 577"/>
              <a:gd name="T17" fmla="*/ 56106 h 649"/>
              <a:gd name="T18" fmla="*/ 376667 w 577"/>
              <a:gd name="T19" fmla="*/ 35882 h 649"/>
              <a:gd name="T20" fmla="*/ 342662 w 577"/>
              <a:gd name="T21" fmla="*/ 376432 h 64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77" h="649">
                <a:moveTo>
                  <a:pt x="524" y="577"/>
                </a:moveTo>
                <a:lnTo>
                  <a:pt x="524" y="577"/>
                </a:lnTo>
                <a:cubicBezTo>
                  <a:pt x="524" y="577"/>
                  <a:pt x="360" y="648"/>
                  <a:pt x="153" y="612"/>
                </a:cubicBezTo>
                <a:cubicBezTo>
                  <a:pt x="73" y="598"/>
                  <a:pt x="0" y="540"/>
                  <a:pt x="0" y="540"/>
                </a:cubicBezTo>
                <a:lnTo>
                  <a:pt x="123" y="0"/>
                </a:lnTo>
                <a:cubicBezTo>
                  <a:pt x="123" y="0"/>
                  <a:pt x="190" y="64"/>
                  <a:pt x="266" y="86"/>
                </a:cubicBezTo>
                <a:cubicBezTo>
                  <a:pt x="459" y="144"/>
                  <a:pt x="576" y="55"/>
                  <a:pt x="576" y="55"/>
                </a:cubicBezTo>
                <a:lnTo>
                  <a:pt x="524" y="577"/>
                </a:lnTo>
              </a:path>
            </a:pathLst>
          </a:custGeom>
          <a:solidFill>
            <a:srgbClr val="E6975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09" name="Freeform 194">
            <a:extLst>
              <a:ext uri="{FF2B5EF4-FFF2-40B4-BE49-F238E27FC236}">
                <a16:creationId xmlns:a16="http://schemas.microsoft.com/office/drawing/2014/main" id="{57D50DC7-2D33-1547-B5CB-3F3A7B969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4785" y="2609129"/>
            <a:ext cx="54930" cy="118100"/>
          </a:xfrm>
          <a:custGeom>
            <a:avLst/>
            <a:gdLst>
              <a:gd name="T0" fmla="*/ 56966 w 90"/>
              <a:gd name="T1" fmla="*/ 37807 h 190"/>
              <a:gd name="T2" fmla="*/ 43525 w 90"/>
              <a:gd name="T3" fmla="*/ 78874 h 190"/>
              <a:gd name="T4" fmla="*/ 28803 w 90"/>
              <a:gd name="T5" fmla="*/ 123200 h 190"/>
              <a:gd name="T6" fmla="*/ 28803 w 90"/>
              <a:gd name="T7" fmla="*/ 123200 h 190"/>
              <a:gd name="T8" fmla="*/ 12161 w 90"/>
              <a:gd name="T9" fmla="*/ 15644 h 190"/>
              <a:gd name="T10" fmla="*/ 12161 w 90"/>
              <a:gd name="T11" fmla="*/ 15644 h 190"/>
              <a:gd name="T12" fmla="*/ 56966 w 90"/>
              <a:gd name="T13" fmla="*/ 37807 h 19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90" h="190">
                <a:moveTo>
                  <a:pt x="89" y="58"/>
                </a:moveTo>
                <a:lnTo>
                  <a:pt x="68" y="121"/>
                </a:lnTo>
                <a:lnTo>
                  <a:pt x="45" y="189"/>
                </a:lnTo>
                <a:cubicBezTo>
                  <a:pt x="45" y="189"/>
                  <a:pt x="0" y="127"/>
                  <a:pt x="19" y="24"/>
                </a:cubicBezTo>
                <a:cubicBezTo>
                  <a:pt x="23" y="0"/>
                  <a:pt x="89" y="58"/>
                  <a:pt x="89" y="58"/>
                </a:cubicBezTo>
              </a:path>
            </a:pathLst>
          </a:custGeom>
          <a:solidFill>
            <a:srgbClr val="E060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0" name="Freeform 195">
            <a:extLst>
              <a:ext uri="{FF2B5EF4-FFF2-40B4-BE49-F238E27FC236}">
                <a16:creationId xmlns:a16="http://schemas.microsoft.com/office/drawing/2014/main" id="{BF6C5F80-9853-2540-89E2-430E62FC0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0070" y="2227361"/>
            <a:ext cx="554787" cy="472402"/>
          </a:xfrm>
          <a:custGeom>
            <a:avLst/>
            <a:gdLst>
              <a:gd name="T0" fmla="*/ 492260 w 890"/>
              <a:gd name="T1" fmla="*/ 439352 h 760"/>
              <a:gd name="T2" fmla="*/ 492260 w 890"/>
              <a:gd name="T3" fmla="*/ 439352 h 760"/>
              <a:gd name="T4" fmla="*/ 298755 w 890"/>
              <a:gd name="T5" fmla="*/ 460864 h 760"/>
              <a:gd name="T6" fmla="*/ 298755 w 890"/>
              <a:gd name="T7" fmla="*/ 460864 h 760"/>
              <a:gd name="T8" fmla="*/ 84331 w 890"/>
              <a:gd name="T9" fmla="*/ 469990 h 760"/>
              <a:gd name="T10" fmla="*/ 0 w 890"/>
              <a:gd name="T11" fmla="*/ 449782 h 760"/>
              <a:gd name="T12" fmla="*/ 88254 w 890"/>
              <a:gd name="T13" fmla="*/ 60623 h 760"/>
              <a:gd name="T14" fmla="*/ 109827 w 890"/>
              <a:gd name="T15" fmla="*/ 67793 h 760"/>
              <a:gd name="T16" fmla="*/ 109827 w 890"/>
              <a:gd name="T17" fmla="*/ 67793 h 760"/>
              <a:gd name="T18" fmla="*/ 370666 w 890"/>
              <a:gd name="T19" fmla="*/ 91260 h 760"/>
              <a:gd name="T20" fmla="*/ 370666 w 890"/>
              <a:gd name="T21" fmla="*/ 91260 h 760"/>
              <a:gd name="T22" fmla="*/ 581167 w 890"/>
              <a:gd name="T23" fmla="*/ 50193 h 760"/>
              <a:gd name="T24" fmla="*/ 492260 w 890"/>
              <a:gd name="T25" fmla="*/ 439352 h 76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890" h="760">
                <a:moveTo>
                  <a:pt x="753" y="674"/>
                </a:moveTo>
                <a:lnTo>
                  <a:pt x="753" y="674"/>
                </a:lnTo>
                <a:cubicBezTo>
                  <a:pt x="661" y="630"/>
                  <a:pt x="534" y="667"/>
                  <a:pt x="457" y="707"/>
                </a:cubicBezTo>
                <a:cubicBezTo>
                  <a:pt x="357" y="759"/>
                  <a:pt x="197" y="746"/>
                  <a:pt x="129" y="721"/>
                </a:cubicBezTo>
                <a:lnTo>
                  <a:pt x="0" y="690"/>
                </a:lnTo>
                <a:lnTo>
                  <a:pt x="135" y="93"/>
                </a:lnTo>
                <a:lnTo>
                  <a:pt x="168" y="104"/>
                </a:lnTo>
                <a:cubicBezTo>
                  <a:pt x="304" y="148"/>
                  <a:pt x="428" y="171"/>
                  <a:pt x="567" y="140"/>
                </a:cubicBezTo>
                <a:cubicBezTo>
                  <a:pt x="666" y="117"/>
                  <a:pt x="797" y="0"/>
                  <a:pt x="889" y="77"/>
                </a:cubicBezTo>
                <a:lnTo>
                  <a:pt x="753" y="674"/>
                </a:lnTo>
              </a:path>
            </a:pathLst>
          </a:custGeom>
          <a:solidFill>
            <a:srgbClr val="E6975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1" name="Freeform 196">
            <a:extLst>
              <a:ext uri="{FF2B5EF4-FFF2-40B4-BE49-F238E27FC236}">
                <a16:creationId xmlns:a16="http://schemas.microsoft.com/office/drawing/2014/main" id="{016E514E-B8B6-2446-BB85-CEF64D164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8029" y="3051319"/>
            <a:ext cx="417463" cy="170285"/>
          </a:xfrm>
          <a:custGeom>
            <a:avLst/>
            <a:gdLst>
              <a:gd name="T0" fmla="*/ 0 w 672"/>
              <a:gd name="T1" fmla="*/ 160330 h 274"/>
              <a:gd name="T2" fmla="*/ 11075 w 672"/>
              <a:gd name="T3" fmla="*/ 73648 h 274"/>
              <a:gd name="T4" fmla="*/ 175253 w 672"/>
              <a:gd name="T5" fmla="*/ 87334 h 274"/>
              <a:gd name="T6" fmla="*/ 175253 w 672"/>
              <a:gd name="T7" fmla="*/ 87334 h 274"/>
              <a:gd name="T8" fmla="*/ 197404 w 672"/>
              <a:gd name="T9" fmla="*/ 84727 h 274"/>
              <a:gd name="T10" fmla="*/ 403928 w 672"/>
              <a:gd name="T11" fmla="*/ 0 h 274"/>
              <a:gd name="T12" fmla="*/ 437155 w 672"/>
              <a:gd name="T13" fmla="*/ 80817 h 274"/>
              <a:gd name="T14" fmla="*/ 219554 w 672"/>
              <a:gd name="T15" fmla="*/ 170106 h 274"/>
              <a:gd name="T16" fmla="*/ 219554 w 672"/>
              <a:gd name="T17" fmla="*/ 170106 h 274"/>
              <a:gd name="T18" fmla="*/ 176556 w 672"/>
              <a:gd name="T19" fmla="*/ 175972 h 274"/>
              <a:gd name="T20" fmla="*/ 0 w 672"/>
              <a:gd name="T21" fmla="*/ 160330 h 27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672" h="274">
                <a:moveTo>
                  <a:pt x="0" y="246"/>
                </a:moveTo>
                <a:lnTo>
                  <a:pt x="17" y="113"/>
                </a:lnTo>
                <a:lnTo>
                  <a:pt x="269" y="134"/>
                </a:lnTo>
                <a:cubicBezTo>
                  <a:pt x="281" y="136"/>
                  <a:pt x="292" y="134"/>
                  <a:pt x="303" y="130"/>
                </a:cubicBezTo>
                <a:lnTo>
                  <a:pt x="620" y="0"/>
                </a:lnTo>
                <a:lnTo>
                  <a:pt x="671" y="124"/>
                </a:lnTo>
                <a:lnTo>
                  <a:pt x="337" y="261"/>
                </a:lnTo>
                <a:cubicBezTo>
                  <a:pt x="316" y="270"/>
                  <a:pt x="293" y="273"/>
                  <a:pt x="271" y="270"/>
                </a:cubicBezTo>
                <a:lnTo>
                  <a:pt x="0" y="246"/>
                </a:lnTo>
              </a:path>
            </a:pathLst>
          </a:custGeom>
          <a:solidFill>
            <a:srgbClr val="002B8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2" name="Freeform 197">
            <a:extLst>
              <a:ext uri="{FF2B5EF4-FFF2-40B4-BE49-F238E27FC236}">
                <a16:creationId xmlns:a16="http://schemas.microsoft.com/office/drawing/2014/main" id="{5D6C927E-8F3E-0F47-AF7E-266A42AA8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9227" y="3985136"/>
            <a:ext cx="153803" cy="57678"/>
          </a:xfrm>
          <a:custGeom>
            <a:avLst/>
            <a:gdLst>
              <a:gd name="T0" fmla="*/ 0 w 245"/>
              <a:gd name="T1" fmla="*/ 59822 h 91"/>
              <a:gd name="T2" fmla="*/ 160639 w 245"/>
              <a:gd name="T3" fmla="*/ 59822 h 91"/>
              <a:gd name="T4" fmla="*/ 160639 w 245"/>
              <a:gd name="T5" fmla="*/ 49187 h 91"/>
              <a:gd name="T6" fmla="*/ 160639 w 245"/>
              <a:gd name="T7" fmla="*/ 49187 h 91"/>
              <a:gd name="T8" fmla="*/ 135621 w 245"/>
              <a:gd name="T9" fmla="*/ 24594 h 91"/>
              <a:gd name="T10" fmla="*/ 135621 w 245"/>
              <a:gd name="T11" fmla="*/ 24594 h 91"/>
              <a:gd name="T12" fmla="*/ 87561 w 245"/>
              <a:gd name="T13" fmla="*/ 17947 h 91"/>
              <a:gd name="T14" fmla="*/ 72419 w 245"/>
              <a:gd name="T15" fmla="*/ 0 h 91"/>
              <a:gd name="T16" fmla="*/ 0 w 245"/>
              <a:gd name="T17" fmla="*/ 0 h 91"/>
              <a:gd name="T18" fmla="*/ 0 w 245"/>
              <a:gd name="T19" fmla="*/ 59822 h 9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45" h="91">
                <a:moveTo>
                  <a:pt x="0" y="90"/>
                </a:moveTo>
                <a:lnTo>
                  <a:pt x="244" y="90"/>
                </a:lnTo>
                <a:lnTo>
                  <a:pt x="244" y="74"/>
                </a:lnTo>
                <a:cubicBezTo>
                  <a:pt x="244" y="53"/>
                  <a:pt x="227" y="37"/>
                  <a:pt x="206" y="37"/>
                </a:cubicBezTo>
                <a:cubicBezTo>
                  <a:pt x="184" y="37"/>
                  <a:pt x="151" y="40"/>
                  <a:pt x="133" y="27"/>
                </a:cubicBezTo>
                <a:lnTo>
                  <a:pt x="110" y="0"/>
                </a:lnTo>
                <a:lnTo>
                  <a:pt x="0" y="0"/>
                </a:lnTo>
                <a:lnTo>
                  <a:pt x="0" y="90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3" name="Freeform 198">
            <a:extLst>
              <a:ext uri="{FF2B5EF4-FFF2-40B4-BE49-F238E27FC236}">
                <a16:creationId xmlns:a16="http://schemas.microsoft.com/office/drawing/2014/main" id="{CEAEE443-9514-1B43-8118-4ECAC1F6E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9087" y="3985136"/>
            <a:ext cx="151055" cy="57678"/>
          </a:xfrm>
          <a:custGeom>
            <a:avLst/>
            <a:gdLst>
              <a:gd name="T0" fmla="*/ 0 w 244"/>
              <a:gd name="T1" fmla="*/ 59822 h 91"/>
              <a:gd name="T2" fmla="*/ 157767 w 244"/>
              <a:gd name="T3" fmla="*/ 59822 h 91"/>
              <a:gd name="T4" fmla="*/ 157767 w 244"/>
              <a:gd name="T5" fmla="*/ 49187 h 91"/>
              <a:gd name="T6" fmla="*/ 157767 w 244"/>
              <a:gd name="T7" fmla="*/ 49187 h 91"/>
              <a:gd name="T8" fmla="*/ 133095 w 244"/>
              <a:gd name="T9" fmla="*/ 24594 h 91"/>
              <a:gd name="T10" fmla="*/ 133095 w 244"/>
              <a:gd name="T11" fmla="*/ 24594 h 91"/>
              <a:gd name="T12" fmla="*/ 86350 w 244"/>
              <a:gd name="T13" fmla="*/ 17947 h 91"/>
              <a:gd name="T14" fmla="*/ 71417 w 244"/>
              <a:gd name="T15" fmla="*/ 0 h 91"/>
              <a:gd name="T16" fmla="*/ 0 w 244"/>
              <a:gd name="T17" fmla="*/ 0 h 91"/>
              <a:gd name="T18" fmla="*/ 0 w 244"/>
              <a:gd name="T19" fmla="*/ 59822 h 9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44" h="91">
                <a:moveTo>
                  <a:pt x="0" y="90"/>
                </a:moveTo>
                <a:lnTo>
                  <a:pt x="243" y="90"/>
                </a:lnTo>
                <a:lnTo>
                  <a:pt x="243" y="74"/>
                </a:lnTo>
                <a:cubicBezTo>
                  <a:pt x="243" y="53"/>
                  <a:pt x="226" y="37"/>
                  <a:pt x="205" y="37"/>
                </a:cubicBezTo>
                <a:cubicBezTo>
                  <a:pt x="184" y="37"/>
                  <a:pt x="150" y="40"/>
                  <a:pt x="133" y="27"/>
                </a:cubicBezTo>
                <a:lnTo>
                  <a:pt x="110" y="0"/>
                </a:lnTo>
                <a:lnTo>
                  <a:pt x="0" y="0"/>
                </a:lnTo>
                <a:lnTo>
                  <a:pt x="0" y="90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4" name="Freeform 199">
            <a:extLst>
              <a:ext uri="{FF2B5EF4-FFF2-40B4-BE49-F238E27FC236}">
                <a16:creationId xmlns:a16="http://schemas.microsoft.com/office/drawing/2014/main" id="{548709F4-B7DE-4649-880C-EB805259B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0847" y="3452311"/>
            <a:ext cx="236196" cy="532826"/>
          </a:xfrm>
          <a:custGeom>
            <a:avLst/>
            <a:gdLst>
              <a:gd name="T0" fmla="*/ 107187 w 379"/>
              <a:gd name="T1" fmla="*/ 0 h 856"/>
              <a:gd name="T2" fmla="*/ 107187 w 379"/>
              <a:gd name="T3" fmla="*/ 0 h 856"/>
              <a:gd name="T4" fmla="*/ 107187 w 379"/>
              <a:gd name="T5" fmla="*/ 132514 h 856"/>
              <a:gd name="T6" fmla="*/ 100651 w 379"/>
              <a:gd name="T7" fmla="*/ 291140 h 856"/>
              <a:gd name="T8" fmla="*/ 0 w 379"/>
              <a:gd name="T9" fmla="*/ 558126 h 856"/>
              <a:gd name="T10" fmla="*/ 100651 w 379"/>
              <a:gd name="T11" fmla="*/ 558126 h 856"/>
              <a:gd name="T12" fmla="*/ 204570 w 379"/>
              <a:gd name="T13" fmla="*/ 313334 h 856"/>
              <a:gd name="T14" fmla="*/ 247052 w 379"/>
              <a:gd name="T15" fmla="*/ 0 h 856"/>
              <a:gd name="T16" fmla="*/ 107187 w 379"/>
              <a:gd name="T17" fmla="*/ 0 h 85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79" h="856">
                <a:moveTo>
                  <a:pt x="164" y="0"/>
                </a:moveTo>
                <a:lnTo>
                  <a:pt x="164" y="0"/>
                </a:lnTo>
                <a:cubicBezTo>
                  <a:pt x="164" y="0"/>
                  <a:pt x="121" y="106"/>
                  <a:pt x="164" y="203"/>
                </a:cubicBezTo>
                <a:lnTo>
                  <a:pt x="154" y="446"/>
                </a:lnTo>
                <a:lnTo>
                  <a:pt x="0" y="855"/>
                </a:lnTo>
                <a:lnTo>
                  <a:pt x="154" y="855"/>
                </a:lnTo>
                <a:lnTo>
                  <a:pt x="313" y="480"/>
                </a:lnTo>
                <a:lnTo>
                  <a:pt x="378" y="0"/>
                </a:lnTo>
                <a:lnTo>
                  <a:pt x="164" y="0"/>
                </a:lnTo>
              </a:path>
            </a:pathLst>
          </a:custGeom>
          <a:solidFill>
            <a:srgbClr val="C5C7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5" name="Freeform 200">
            <a:extLst>
              <a:ext uri="{FF2B5EF4-FFF2-40B4-BE49-F238E27FC236}">
                <a16:creationId xmlns:a16="http://schemas.microsoft.com/office/drawing/2014/main" id="{24739DB8-CDDF-DA4E-807C-5CD9460E0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0847" y="3452311"/>
            <a:ext cx="236196" cy="532826"/>
          </a:xfrm>
          <a:custGeom>
            <a:avLst/>
            <a:gdLst>
              <a:gd name="T0" fmla="*/ 107187 w 379"/>
              <a:gd name="T1" fmla="*/ 0 h 856"/>
              <a:gd name="T2" fmla="*/ 107187 w 379"/>
              <a:gd name="T3" fmla="*/ 0 h 856"/>
              <a:gd name="T4" fmla="*/ 107187 w 379"/>
              <a:gd name="T5" fmla="*/ 132514 h 856"/>
              <a:gd name="T6" fmla="*/ 100651 w 379"/>
              <a:gd name="T7" fmla="*/ 291140 h 856"/>
              <a:gd name="T8" fmla="*/ 0 w 379"/>
              <a:gd name="T9" fmla="*/ 558126 h 856"/>
              <a:gd name="T10" fmla="*/ 100651 w 379"/>
              <a:gd name="T11" fmla="*/ 558126 h 856"/>
              <a:gd name="T12" fmla="*/ 204570 w 379"/>
              <a:gd name="T13" fmla="*/ 313334 h 856"/>
              <a:gd name="T14" fmla="*/ 247052 w 379"/>
              <a:gd name="T15" fmla="*/ 0 h 856"/>
              <a:gd name="T16" fmla="*/ 107187 w 379"/>
              <a:gd name="T17" fmla="*/ 0 h 85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79" h="856">
                <a:moveTo>
                  <a:pt x="164" y="0"/>
                </a:moveTo>
                <a:lnTo>
                  <a:pt x="164" y="0"/>
                </a:lnTo>
                <a:cubicBezTo>
                  <a:pt x="164" y="0"/>
                  <a:pt x="121" y="106"/>
                  <a:pt x="164" y="203"/>
                </a:cubicBezTo>
                <a:lnTo>
                  <a:pt x="154" y="446"/>
                </a:lnTo>
                <a:lnTo>
                  <a:pt x="0" y="855"/>
                </a:lnTo>
                <a:lnTo>
                  <a:pt x="154" y="855"/>
                </a:lnTo>
                <a:lnTo>
                  <a:pt x="313" y="480"/>
                </a:lnTo>
                <a:lnTo>
                  <a:pt x="378" y="0"/>
                </a:lnTo>
                <a:lnTo>
                  <a:pt x="164" y="0"/>
                </a:lnTo>
              </a:path>
            </a:pathLst>
          </a:custGeom>
          <a:solidFill>
            <a:srgbClr val="000000">
              <a:alpha val="1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6" name="Freeform 201">
            <a:extLst>
              <a:ext uri="{FF2B5EF4-FFF2-40B4-BE49-F238E27FC236}">
                <a16:creationId xmlns:a16="http://schemas.microsoft.com/office/drawing/2014/main" id="{E6F446C1-16B8-1447-BA63-2C1B7D9DF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0776" y="3010121"/>
            <a:ext cx="74154" cy="109861"/>
          </a:xfrm>
          <a:custGeom>
            <a:avLst/>
            <a:gdLst>
              <a:gd name="T0" fmla="*/ 77113 w 119"/>
              <a:gd name="T1" fmla="*/ 23433 h 177"/>
              <a:gd name="T2" fmla="*/ 67964 w 119"/>
              <a:gd name="T3" fmla="*/ 114561 h 177"/>
              <a:gd name="T4" fmla="*/ 67964 w 119"/>
              <a:gd name="T5" fmla="*/ 114561 h 177"/>
              <a:gd name="T6" fmla="*/ 0 w 119"/>
              <a:gd name="T7" fmla="*/ 74204 h 177"/>
              <a:gd name="T8" fmla="*/ 16338 w 119"/>
              <a:gd name="T9" fmla="*/ 0 h 177"/>
              <a:gd name="T10" fmla="*/ 77113 w 119"/>
              <a:gd name="T11" fmla="*/ 23433 h 1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9" h="177">
                <a:moveTo>
                  <a:pt x="118" y="36"/>
                </a:moveTo>
                <a:lnTo>
                  <a:pt x="104" y="176"/>
                </a:lnTo>
                <a:cubicBezTo>
                  <a:pt x="104" y="176"/>
                  <a:pt x="25" y="166"/>
                  <a:pt x="0" y="114"/>
                </a:cubicBezTo>
                <a:lnTo>
                  <a:pt x="25" y="0"/>
                </a:lnTo>
                <a:lnTo>
                  <a:pt x="118" y="36"/>
                </a:ln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7" name="Freeform 116">
            <a:extLst>
              <a:ext uri="{FF2B5EF4-FFF2-40B4-BE49-F238E27FC236}">
                <a16:creationId xmlns:a16="http://schemas.microsoft.com/office/drawing/2014/main" id="{1E472338-FE53-C64C-A288-765F832F2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212" y="2957936"/>
            <a:ext cx="567896" cy="496498"/>
          </a:xfrm>
          <a:custGeom>
            <a:avLst/>
            <a:gdLst>
              <a:gd name="connsiteX0" fmla="*/ 1022402 w 1135792"/>
              <a:gd name="connsiteY0" fmla="*/ 0 h 992996"/>
              <a:gd name="connsiteX1" fmla="*/ 1135792 w 1135792"/>
              <a:gd name="connsiteY1" fmla="*/ 123862 h 992996"/>
              <a:gd name="connsiteX2" fmla="*/ 805590 w 1135792"/>
              <a:gd name="connsiteY2" fmla="*/ 430390 h 992996"/>
              <a:gd name="connsiteX3" fmla="*/ 733318 w 1135792"/>
              <a:gd name="connsiteY3" fmla="*/ 469175 h 992996"/>
              <a:gd name="connsiteX4" fmla="*/ 412442 w 1135792"/>
              <a:gd name="connsiteY4" fmla="*/ 541824 h 992996"/>
              <a:gd name="connsiteX5" fmla="*/ 393188 w 1135792"/>
              <a:gd name="connsiteY5" fmla="*/ 992996 h 992996"/>
              <a:gd name="connsiteX6" fmla="*/ 0 w 1135792"/>
              <a:gd name="connsiteY6" fmla="*/ 992996 h 992996"/>
              <a:gd name="connsiteX7" fmla="*/ 79382 w 1135792"/>
              <a:gd name="connsiteY7" fmla="*/ 527802 h 992996"/>
              <a:gd name="connsiteX8" fmla="*/ 292720 w 1135792"/>
              <a:gd name="connsiteY8" fmla="*/ 247189 h 992996"/>
              <a:gd name="connsiteX9" fmla="*/ 421716 w 1135792"/>
              <a:gd name="connsiteY9" fmla="*/ 324514 h 992996"/>
              <a:gd name="connsiteX10" fmla="*/ 419828 w 1135792"/>
              <a:gd name="connsiteY10" fmla="*/ 368773 h 992996"/>
              <a:gd name="connsiteX11" fmla="*/ 672262 w 1135792"/>
              <a:gd name="connsiteY11" fmla="*/ 310281 h 992996"/>
              <a:gd name="connsiteX12" fmla="*/ 709644 w 1135792"/>
              <a:gd name="connsiteY12" fmla="*/ 290263 h 99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5792" h="992996">
                <a:moveTo>
                  <a:pt x="1022402" y="0"/>
                </a:moveTo>
                <a:lnTo>
                  <a:pt x="1135792" y="123862"/>
                </a:lnTo>
                <a:lnTo>
                  <a:pt x="805590" y="430390"/>
                </a:lnTo>
                <a:cubicBezTo>
                  <a:pt x="784406" y="449157"/>
                  <a:pt x="759486" y="462919"/>
                  <a:pt x="733318" y="469175"/>
                </a:cubicBezTo>
                <a:lnTo>
                  <a:pt x="412442" y="541824"/>
                </a:lnTo>
                <a:lnTo>
                  <a:pt x="393188" y="992996"/>
                </a:lnTo>
                <a:lnTo>
                  <a:pt x="0" y="992996"/>
                </a:lnTo>
                <a:lnTo>
                  <a:pt x="79382" y="527802"/>
                </a:lnTo>
                <a:cubicBezTo>
                  <a:pt x="100468" y="405580"/>
                  <a:pt x="179850" y="300817"/>
                  <a:pt x="292720" y="247189"/>
                </a:cubicBezTo>
                <a:lnTo>
                  <a:pt x="421716" y="324514"/>
                </a:lnTo>
                <a:lnTo>
                  <a:pt x="419828" y="368773"/>
                </a:lnTo>
                <a:lnTo>
                  <a:pt x="672262" y="310281"/>
                </a:lnTo>
                <a:cubicBezTo>
                  <a:pt x="685968" y="307779"/>
                  <a:pt x="698430" y="300272"/>
                  <a:pt x="709644" y="290263"/>
                </a:cubicBezTo>
                <a:close/>
              </a:path>
            </a:pathLst>
          </a:custGeom>
          <a:solidFill>
            <a:srgbClr val="0553A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8" name="Freeform 204">
            <a:extLst>
              <a:ext uri="{FF2B5EF4-FFF2-40B4-BE49-F238E27FC236}">
                <a16:creationId xmlns:a16="http://schemas.microsoft.com/office/drawing/2014/main" id="{2D98006D-2825-504F-A9BC-8608E582D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0494" y="2186165"/>
            <a:ext cx="453167" cy="1848410"/>
          </a:xfrm>
          <a:custGeom>
            <a:avLst/>
            <a:gdLst>
              <a:gd name="T0" fmla="*/ 34694 w 726"/>
              <a:gd name="T1" fmla="*/ 1937789 h 2966"/>
              <a:gd name="T2" fmla="*/ 0 w 726"/>
              <a:gd name="T3" fmla="*/ 1929947 h 2966"/>
              <a:gd name="T4" fmla="*/ 439900 w 726"/>
              <a:gd name="T5" fmla="*/ 0 h 2966"/>
              <a:gd name="T6" fmla="*/ 474594 w 726"/>
              <a:gd name="T7" fmla="*/ 8496 h 2966"/>
              <a:gd name="T8" fmla="*/ 34694 w 726"/>
              <a:gd name="T9" fmla="*/ 1937789 h 29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26" h="2966">
                <a:moveTo>
                  <a:pt x="53" y="2965"/>
                </a:moveTo>
                <a:lnTo>
                  <a:pt x="0" y="2953"/>
                </a:lnTo>
                <a:lnTo>
                  <a:pt x="672" y="0"/>
                </a:lnTo>
                <a:lnTo>
                  <a:pt x="725" y="13"/>
                </a:lnTo>
                <a:lnTo>
                  <a:pt x="53" y="2965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9" name="Freeform 205">
            <a:extLst>
              <a:ext uri="{FF2B5EF4-FFF2-40B4-BE49-F238E27FC236}">
                <a16:creationId xmlns:a16="http://schemas.microsoft.com/office/drawing/2014/main" id="{27F15C2C-EB68-6B4C-A4B5-2084DDD34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1762" y="3010122"/>
            <a:ext cx="63168" cy="46690"/>
          </a:xfrm>
          <a:custGeom>
            <a:avLst/>
            <a:gdLst>
              <a:gd name="T0" fmla="*/ 65590 w 101"/>
              <a:gd name="T1" fmla="*/ 23820 h 74"/>
              <a:gd name="T2" fmla="*/ 4591 w 101"/>
              <a:gd name="T3" fmla="*/ 0 h 74"/>
              <a:gd name="T4" fmla="*/ 0 w 101"/>
              <a:gd name="T5" fmla="*/ 20512 h 74"/>
              <a:gd name="T6" fmla="*/ 0 w 101"/>
              <a:gd name="T7" fmla="*/ 20512 h 74"/>
              <a:gd name="T8" fmla="*/ 63622 w 101"/>
              <a:gd name="T9" fmla="*/ 48302 h 74"/>
              <a:gd name="T10" fmla="*/ 65590 w 101"/>
              <a:gd name="T11" fmla="*/ 23820 h 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1" h="74">
                <a:moveTo>
                  <a:pt x="100" y="36"/>
                </a:moveTo>
                <a:lnTo>
                  <a:pt x="7" y="0"/>
                </a:lnTo>
                <a:lnTo>
                  <a:pt x="0" y="31"/>
                </a:lnTo>
                <a:cubicBezTo>
                  <a:pt x="18" y="45"/>
                  <a:pt x="50" y="66"/>
                  <a:pt x="97" y="73"/>
                </a:cubicBezTo>
                <a:lnTo>
                  <a:pt x="100" y="36"/>
                </a:lnTo>
              </a:path>
            </a:pathLst>
          </a:custGeom>
          <a:solidFill>
            <a:srgbClr val="E060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0" name="Freeform 206">
            <a:extLst>
              <a:ext uri="{FF2B5EF4-FFF2-40B4-BE49-F238E27FC236}">
                <a16:creationId xmlns:a16="http://schemas.microsoft.com/office/drawing/2014/main" id="{AA46993B-8599-0C4B-8956-27B205DFA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6058" y="2894767"/>
            <a:ext cx="159296" cy="164791"/>
          </a:xfrm>
          <a:custGeom>
            <a:avLst/>
            <a:gdLst>
              <a:gd name="T0" fmla="*/ 131681 w 255"/>
              <a:gd name="T1" fmla="*/ 36658 h 264"/>
              <a:gd name="T2" fmla="*/ 131681 w 255"/>
              <a:gd name="T3" fmla="*/ 36658 h 264"/>
              <a:gd name="T4" fmla="*/ 163782 w 255"/>
              <a:gd name="T5" fmla="*/ 84445 h 264"/>
              <a:gd name="T6" fmla="*/ 163782 w 255"/>
              <a:gd name="T7" fmla="*/ 84445 h 264"/>
              <a:gd name="T8" fmla="*/ 157231 w 255"/>
              <a:gd name="T9" fmla="*/ 94264 h 264"/>
              <a:gd name="T10" fmla="*/ 157231 w 255"/>
              <a:gd name="T11" fmla="*/ 94264 h 264"/>
              <a:gd name="T12" fmla="*/ 147404 w 255"/>
              <a:gd name="T13" fmla="*/ 155798 h 264"/>
              <a:gd name="T14" fmla="*/ 147404 w 255"/>
              <a:gd name="T15" fmla="*/ 155798 h 264"/>
              <a:gd name="T16" fmla="*/ 24240 w 255"/>
              <a:gd name="T17" fmla="*/ 98192 h 264"/>
              <a:gd name="T18" fmla="*/ 24240 w 255"/>
              <a:gd name="T19" fmla="*/ 98192 h 264"/>
              <a:gd name="T20" fmla="*/ 40618 w 255"/>
              <a:gd name="T21" fmla="*/ 18329 h 264"/>
              <a:gd name="T22" fmla="*/ 40618 w 255"/>
              <a:gd name="T23" fmla="*/ 18329 h 264"/>
              <a:gd name="T24" fmla="*/ 131681 w 255"/>
              <a:gd name="T25" fmla="*/ 36658 h 26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55" h="264">
                <a:moveTo>
                  <a:pt x="201" y="56"/>
                </a:moveTo>
                <a:lnTo>
                  <a:pt x="201" y="56"/>
                </a:lnTo>
                <a:cubicBezTo>
                  <a:pt x="226" y="126"/>
                  <a:pt x="250" y="112"/>
                  <a:pt x="250" y="129"/>
                </a:cubicBezTo>
                <a:cubicBezTo>
                  <a:pt x="251" y="134"/>
                  <a:pt x="239" y="137"/>
                  <a:pt x="240" y="144"/>
                </a:cubicBezTo>
                <a:cubicBezTo>
                  <a:pt x="254" y="194"/>
                  <a:pt x="246" y="231"/>
                  <a:pt x="225" y="238"/>
                </a:cubicBezTo>
                <a:cubicBezTo>
                  <a:pt x="150" y="263"/>
                  <a:pt x="65" y="194"/>
                  <a:pt x="37" y="150"/>
                </a:cubicBezTo>
                <a:cubicBezTo>
                  <a:pt x="0" y="92"/>
                  <a:pt x="36" y="43"/>
                  <a:pt x="62" y="28"/>
                </a:cubicBezTo>
                <a:cubicBezTo>
                  <a:pt x="88" y="13"/>
                  <a:pt x="183" y="0"/>
                  <a:pt x="201" y="56"/>
                </a:cubicBez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1" name="Freeform 207">
            <a:extLst>
              <a:ext uri="{FF2B5EF4-FFF2-40B4-BE49-F238E27FC236}">
                <a16:creationId xmlns:a16="http://schemas.microsoft.com/office/drawing/2014/main" id="{4CA83FD4-AC77-794A-914E-5BE911BF7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0354" y="2828852"/>
            <a:ext cx="186760" cy="233454"/>
          </a:xfrm>
          <a:custGeom>
            <a:avLst/>
            <a:gdLst>
              <a:gd name="T0" fmla="*/ 86757 w 298"/>
              <a:gd name="T1" fmla="*/ 143900 h 376"/>
              <a:gd name="T2" fmla="*/ 86757 w 298"/>
              <a:gd name="T3" fmla="*/ 143900 h 376"/>
              <a:gd name="T4" fmla="*/ 103189 w 298"/>
              <a:gd name="T5" fmla="*/ 150411 h 376"/>
              <a:gd name="T6" fmla="*/ 103189 w 298"/>
              <a:gd name="T7" fmla="*/ 150411 h 376"/>
              <a:gd name="T8" fmla="*/ 118305 w 298"/>
              <a:gd name="T9" fmla="*/ 169945 h 376"/>
              <a:gd name="T10" fmla="*/ 118305 w 298"/>
              <a:gd name="T11" fmla="*/ 169945 h 376"/>
              <a:gd name="T12" fmla="*/ 118963 w 298"/>
              <a:gd name="T13" fmla="*/ 130226 h 376"/>
              <a:gd name="T14" fmla="*/ 118963 w 298"/>
              <a:gd name="T15" fmla="*/ 130226 h 376"/>
              <a:gd name="T16" fmla="*/ 192575 w 298"/>
              <a:gd name="T17" fmla="*/ 45579 h 376"/>
              <a:gd name="T18" fmla="*/ 192575 w 298"/>
              <a:gd name="T19" fmla="*/ 45579 h 376"/>
              <a:gd name="T20" fmla="*/ 98588 w 298"/>
              <a:gd name="T21" fmla="*/ 63160 h 376"/>
              <a:gd name="T22" fmla="*/ 98588 w 298"/>
              <a:gd name="T23" fmla="*/ 63160 h 376"/>
              <a:gd name="T24" fmla="*/ 7230 w 298"/>
              <a:gd name="T25" fmla="*/ 134784 h 376"/>
              <a:gd name="T26" fmla="*/ 7230 w 298"/>
              <a:gd name="T27" fmla="*/ 134784 h 376"/>
              <a:gd name="T28" fmla="*/ 56524 w 298"/>
              <a:gd name="T29" fmla="*/ 207711 h 376"/>
              <a:gd name="T30" fmla="*/ 56524 w 298"/>
              <a:gd name="T31" fmla="*/ 207711 h 376"/>
              <a:gd name="T32" fmla="*/ 76241 w 298"/>
              <a:gd name="T33" fmla="*/ 237011 h 376"/>
              <a:gd name="T34" fmla="*/ 76241 w 298"/>
              <a:gd name="T35" fmla="*/ 237011 h 376"/>
              <a:gd name="T36" fmla="*/ 98588 w 298"/>
              <a:gd name="T37" fmla="*/ 177759 h 376"/>
              <a:gd name="T38" fmla="*/ 98588 w 298"/>
              <a:gd name="T39" fmla="*/ 177759 h 376"/>
              <a:gd name="T40" fmla="*/ 80185 w 298"/>
              <a:gd name="T41" fmla="*/ 153016 h 376"/>
              <a:gd name="T42" fmla="*/ 80185 w 298"/>
              <a:gd name="T43" fmla="*/ 153016 h 376"/>
              <a:gd name="T44" fmla="*/ 86757 w 298"/>
              <a:gd name="T45" fmla="*/ 143900 h 37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98" h="376">
                <a:moveTo>
                  <a:pt x="132" y="221"/>
                </a:moveTo>
                <a:lnTo>
                  <a:pt x="132" y="221"/>
                </a:lnTo>
                <a:cubicBezTo>
                  <a:pt x="141" y="217"/>
                  <a:pt x="152" y="221"/>
                  <a:pt x="157" y="231"/>
                </a:cubicBezTo>
                <a:cubicBezTo>
                  <a:pt x="163" y="243"/>
                  <a:pt x="172" y="262"/>
                  <a:pt x="180" y="261"/>
                </a:cubicBezTo>
                <a:cubicBezTo>
                  <a:pt x="191" y="260"/>
                  <a:pt x="181" y="200"/>
                  <a:pt x="181" y="200"/>
                </a:cubicBezTo>
                <a:cubicBezTo>
                  <a:pt x="181" y="200"/>
                  <a:pt x="297" y="180"/>
                  <a:pt x="293" y="70"/>
                </a:cubicBezTo>
                <a:cubicBezTo>
                  <a:pt x="291" y="0"/>
                  <a:pt x="268" y="92"/>
                  <a:pt x="150" y="97"/>
                </a:cubicBezTo>
                <a:cubicBezTo>
                  <a:pt x="31" y="103"/>
                  <a:pt x="0" y="160"/>
                  <a:pt x="11" y="207"/>
                </a:cubicBezTo>
                <a:cubicBezTo>
                  <a:pt x="18" y="244"/>
                  <a:pt x="86" y="319"/>
                  <a:pt x="86" y="319"/>
                </a:cubicBezTo>
                <a:cubicBezTo>
                  <a:pt x="86" y="319"/>
                  <a:pt x="87" y="375"/>
                  <a:pt x="116" y="364"/>
                </a:cubicBezTo>
                <a:cubicBezTo>
                  <a:pt x="143" y="354"/>
                  <a:pt x="156" y="316"/>
                  <a:pt x="150" y="273"/>
                </a:cubicBezTo>
                <a:cubicBezTo>
                  <a:pt x="150" y="273"/>
                  <a:pt x="117" y="264"/>
                  <a:pt x="122" y="235"/>
                </a:cubicBezTo>
                <a:cubicBezTo>
                  <a:pt x="124" y="228"/>
                  <a:pt x="127" y="224"/>
                  <a:pt x="132" y="221"/>
                </a:cubicBez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2" name="Freeform 121">
            <a:extLst>
              <a:ext uri="{FF2B5EF4-FFF2-40B4-BE49-F238E27FC236}">
                <a16:creationId xmlns:a16="http://schemas.microsoft.com/office/drawing/2014/main" id="{8E8C02C6-5392-DB45-A604-237591045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3171" y="2948415"/>
            <a:ext cx="20704" cy="22110"/>
          </a:xfrm>
          <a:custGeom>
            <a:avLst/>
            <a:gdLst>
              <a:gd name="connsiteX0" fmla="*/ 27138 w 41407"/>
              <a:gd name="connsiteY0" fmla="*/ 21659 h 44220"/>
              <a:gd name="connsiteX1" fmla="*/ 40062 w 41407"/>
              <a:gd name="connsiteY1" fmla="*/ 28199 h 44220"/>
              <a:gd name="connsiteX2" fmla="*/ 37478 w 41407"/>
              <a:gd name="connsiteY2" fmla="*/ 43893 h 44220"/>
              <a:gd name="connsiteX3" fmla="*/ 24554 w 41407"/>
              <a:gd name="connsiteY3" fmla="*/ 36046 h 44220"/>
              <a:gd name="connsiteX4" fmla="*/ 27138 w 41407"/>
              <a:gd name="connsiteY4" fmla="*/ 21659 h 44220"/>
              <a:gd name="connsiteX5" fmla="*/ 31738 w 41407"/>
              <a:gd name="connsiteY5" fmla="*/ 504 h 44220"/>
              <a:gd name="connsiteX6" fmla="*/ 30516 w 41407"/>
              <a:gd name="connsiteY6" fmla="*/ 8515 h 44220"/>
              <a:gd name="connsiteX7" fmla="*/ 7324 w 41407"/>
              <a:gd name="connsiteY7" fmla="*/ 23393 h 44220"/>
              <a:gd name="connsiteX8" fmla="*/ 0 w 41407"/>
              <a:gd name="connsiteY8" fmla="*/ 21104 h 44220"/>
              <a:gd name="connsiteX9" fmla="*/ 31738 w 41407"/>
              <a:gd name="connsiteY9" fmla="*/ 504 h 4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07" h="44220">
                <a:moveTo>
                  <a:pt x="27138" y="21659"/>
                </a:moveTo>
                <a:cubicBezTo>
                  <a:pt x="31016" y="19043"/>
                  <a:pt x="36186" y="22967"/>
                  <a:pt x="40062" y="28199"/>
                </a:cubicBezTo>
                <a:cubicBezTo>
                  <a:pt x="42648" y="34738"/>
                  <a:pt x="41356" y="41278"/>
                  <a:pt x="37478" y="43893"/>
                </a:cubicBezTo>
                <a:cubicBezTo>
                  <a:pt x="33600" y="45201"/>
                  <a:pt x="28432" y="42586"/>
                  <a:pt x="24554" y="36046"/>
                </a:cubicBezTo>
                <a:cubicBezTo>
                  <a:pt x="21970" y="29506"/>
                  <a:pt x="23262" y="22967"/>
                  <a:pt x="27138" y="21659"/>
                </a:cubicBezTo>
                <a:close/>
                <a:moveTo>
                  <a:pt x="31738" y="504"/>
                </a:moveTo>
                <a:lnTo>
                  <a:pt x="30516" y="8515"/>
                </a:lnTo>
                <a:cubicBezTo>
                  <a:pt x="13428" y="6226"/>
                  <a:pt x="7324" y="22248"/>
                  <a:pt x="7324" y="23393"/>
                </a:cubicBezTo>
                <a:lnTo>
                  <a:pt x="0" y="21104"/>
                </a:lnTo>
                <a:cubicBezTo>
                  <a:pt x="1220" y="11948"/>
                  <a:pt x="12206" y="-2929"/>
                  <a:pt x="31738" y="504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3" name="Freeform 210">
            <a:extLst>
              <a:ext uri="{FF2B5EF4-FFF2-40B4-BE49-F238E27FC236}">
                <a16:creationId xmlns:a16="http://schemas.microsoft.com/office/drawing/2014/main" id="{82AE8E65-613A-5C47-B8E0-6C54F8BC0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8945" y="3452311"/>
            <a:ext cx="260914" cy="532826"/>
          </a:xfrm>
          <a:custGeom>
            <a:avLst/>
            <a:gdLst>
              <a:gd name="T0" fmla="*/ 169636 w 421"/>
              <a:gd name="T1" fmla="*/ 558126 h 856"/>
              <a:gd name="T2" fmla="*/ 265179 w 421"/>
              <a:gd name="T3" fmla="*/ 558126 h 856"/>
              <a:gd name="T4" fmla="*/ 272978 w 421"/>
              <a:gd name="T5" fmla="*/ 244792 h 856"/>
              <a:gd name="T6" fmla="*/ 191735 w 421"/>
              <a:gd name="T7" fmla="*/ 0 h 856"/>
              <a:gd name="T8" fmla="*/ 16249 w 421"/>
              <a:gd name="T9" fmla="*/ 0 h 856"/>
              <a:gd name="T10" fmla="*/ 16249 w 421"/>
              <a:gd name="T11" fmla="*/ 0 h 856"/>
              <a:gd name="T12" fmla="*/ 80594 w 421"/>
              <a:gd name="T13" fmla="*/ 132514 h 856"/>
              <a:gd name="T14" fmla="*/ 163137 w 421"/>
              <a:gd name="T15" fmla="*/ 264376 h 856"/>
              <a:gd name="T16" fmla="*/ 169636 w 421"/>
              <a:gd name="T17" fmla="*/ 558126 h 85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21" h="856">
                <a:moveTo>
                  <a:pt x="261" y="855"/>
                </a:moveTo>
                <a:lnTo>
                  <a:pt x="408" y="855"/>
                </a:lnTo>
                <a:lnTo>
                  <a:pt x="420" y="375"/>
                </a:lnTo>
                <a:lnTo>
                  <a:pt x="295" y="0"/>
                </a:lnTo>
                <a:lnTo>
                  <a:pt x="25" y="0"/>
                </a:lnTo>
                <a:cubicBezTo>
                  <a:pt x="25" y="0"/>
                  <a:pt x="0" y="137"/>
                  <a:pt x="124" y="203"/>
                </a:cubicBezTo>
                <a:lnTo>
                  <a:pt x="251" y="405"/>
                </a:lnTo>
                <a:lnTo>
                  <a:pt x="261" y="855"/>
                </a:lnTo>
              </a:path>
            </a:pathLst>
          </a:custGeom>
          <a:solidFill>
            <a:srgbClr val="C5C7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4" name="Freeform 211">
            <a:extLst>
              <a:ext uri="{FF2B5EF4-FFF2-40B4-BE49-F238E27FC236}">
                <a16:creationId xmlns:a16="http://schemas.microsoft.com/office/drawing/2014/main" id="{B42546D5-A611-4345-A532-6B9D9CF99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2534" y="2883782"/>
            <a:ext cx="131831" cy="126340"/>
          </a:xfrm>
          <a:custGeom>
            <a:avLst/>
            <a:gdLst>
              <a:gd name="T0" fmla="*/ 0 w 210"/>
              <a:gd name="T1" fmla="*/ 94921 h 201"/>
              <a:gd name="T2" fmla="*/ 15142 w 210"/>
              <a:gd name="T3" fmla="*/ 81078 h 201"/>
              <a:gd name="T4" fmla="*/ 15142 w 210"/>
              <a:gd name="T5" fmla="*/ 49438 h 201"/>
              <a:gd name="T6" fmla="*/ 44110 w 210"/>
              <a:gd name="T7" fmla="*/ 0 h 201"/>
              <a:gd name="T8" fmla="*/ 44110 w 210"/>
              <a:gd name="T9" fmla="*/ 0 h 201"/>
              <a:gd name="T10" fmla="*/ 47402 w 210"/>
              <a:gd name="T11" fmla="*/ 32300 h 201"/>
              <a:gd name="T12" fmla="*/ 42135 w 210"/>
              <a:gd name="T13" fmla="*/ 40210 h 201"/>
              <a:gd name="T14" fmla="*/ 44110 w 210"/>
              <a:gd name="T15" fmla="*/ 54711 h 201"/>
              <a:gd name="T16" fmla="*/ 75711 w 210"/>
              <a:gd name="T17" fmla="*/ 25708 h 201"/>
              <a:gd name="T18" fmla="*/ 108629 w 210"/>
              <a:gd name="T19" fmla="*/ 8569 h 201"/>
              <a:gd name="T20" fmla="*/ 108629 w 210"/>
              <a:gd name="T21" fmla="*/ 8569 h 201"/>
              <a:gd name="T22" fmla="*/ 106654 w 210"/>
              <a:gd name="T23" fmla="*/ 26367 h 201"/>
              <a:gd name="T24" fmla="*/ 132330 w 210"/>
              <a:gd name="T25" fmla="*/ 15161 h 201"/>
              <a:gd name="T26" fmla="*/ 132330 w 210"/>
              <a:gd name="T27" fmla="*/ 15161 h 201"/>
              <a:gd name="T28" fmla="*/ 123771 w 210"/>
              <a:gd name="T29" fmla="*/ 36255 h 201"/>
              <a:gd name="T30" fmla="*/ 136938 w 210"/>
              <a:gd name="T31" fmla="*/ 32959 h 201"/>
              <a:gd name="T32" fmla="*/ 136938 w 210"/>
              <a:gd name="T33" fmla="*/ 32959 h 201"/>
              <a:gd name="T34" fmla="*/ 130355 w 210"/>
              <a:gd name="T35" fmla="*/ 47461 h 201"/>
              <a:gd name="T36" fmla="*/ 123771 w 210"/>
              <a:gd name="T37" fmla="*/ 52075 h 201"/>
              <a:gd name="T38" fmla="*/ 136938 w 210"/>
              <a:gd name="T39" fmla="*/ 54052 h 201"/>
              <a:gd name="T40" fmla="*/ 136938 w 210"/>
              <a:gd name="T41" fmla="*/ 54052 h 201"/>
              <a:gd name="T42" fmla="*/ 123771 w 210"/>
              <a:gd name="T43" fmla="*/ 67236 h 201"/>
              <a:gd name="T44" fmla="*/ 100070 w 210"/>
              <a:gd name="T45" fmla="*/ 78442 h 201"/>
              <a:gd name="T46" fmla="*/ 75711 w 210"/>
              <a:gd name="T47" fmla="*/ 106786 h 201"/>
              <a:gd name="T48" fmla="*/ 75711 w 210"/>
              <a:gd name="T49" fmla="*/ 106786 h 201"/>
              <a:gd name="T50" fmla="*/ 46743 w 210"/>
              <a:gd name="T51" fmla="*/ 116015 h 201"/>
              <a:gd name="T52" fmla="*/ 34235 w 210"/>
              <a:gd name="T53" fmla="*/ 131835 h 201"/>
              <a:gd name="T54" fmla="*/ 0 w 210"/>
              <a:gd name="T55" fmla="*/ 94921 h 20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10" h="201">
                <a:moveTo>
                  <a:pt x="0" y="144"/>
                </a:moveTo>
                <a:lnTo>
                  <a:pt x="23" y="123"/>
                </a:lnTo>
                <a:lnTo>
                  <a:pt x="23" y="75"/>
                </a:lnTo>
                <a:lnTo>
                  <a:pt x="67" y="0"/>
                </a:lnTo>
                <a:cubicBezTo>
                  <a:pt x="67" y="0"/>
                  <a:pt x="88" y="25"/>
                  <a:pt x="72" y="49"/>
                </a:cubicBezTo>
                <a:lnTo>
                  <a:pt x="64" y="61"/>
                </a:lnTo>
                <a:lnTo>
                  <a:pt x="67" y="83"/>
                </a:lnTo>
                <a:lnTo>
                  <a:pt x="115" y="39"/>
                </a:lnTo>
                <a:lnTo>
                  <a:pt x="165" y="13"/>
                </a:lnTo>
                <a:cubicBezTo>
                  <a:pt x="165" y="13"/>
                  <a:pt x="170" y="36"/>
                  <a:pt x="162" y="40"/>
                </a:cubicBezTo>
                <a:lnTo>
                  <a:pt x="201" y="23"/>
                </a:lnTo>
                <a:cubicBezTo>
                  <a:pt x="201" y="23"/>
                  <a:pt x="205" y="42"/>
                  <a:pt x="188" y="55"/>
                </a:cubicBezTo>
                <a:lnTo>
                  <a:pt x="208" y="50"/>
                </a:lnTo>
                <a:cubicBezTo>
                  <a:pt x="208" y="50"/>
                  <a:pt x="209" y="63"/>
                  <a:pt x="198" y="72"/>
                </a:cubicBezTo>
                <a:lnTo>
                  <a:pt x="188" y="79"/>
                </a:lnTo>
                <a:lnTo>
                  <a:pt x="208" y="82"/>
                </a:lnTo>
                <a:cubicBezTo>
                  <a:pt x="208" y="82"/>
                  <a:pt x="209" y="101"/>
                  <a:pt x="188" y="102"/>
                </a:cubicBezTo>
                <a:lnTo>
                  <a:pt x="152" y="119"/>
                </a:lnTo>
                <a:lnTo>
                  <a:pt x="115" y="162"/>
                </a:lnTo>
                <a:cubicBezTo>
                  <a:pt x="104" y="175"/>
                  <a:pt x="87" y="181"/>
                  <a:pt x="71" y="176"/>
                </a:cubicBezTo>
                <a:lnTo>
                  <a:pt x="52" y="200"/>
                </a:lnTo>
                <a:lnTo>
                  <a:pt x="0" y="144"/>
                </a:ln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5" name="Freeform 212">
            <a:extLst>
              <a:ext uri="{FF2B5EF4-FFF2-40B4-BE49-F238E27FC236}">
                <a16:creationId xmlns:a16="http://schemas.microsoft.com/office/drawing/2014/main" id="{03770F7E-07CE-6A4C-A8D6-633C0942F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8449" y="3026602"/>
            <a:ext cx="46691" cy="71410"/>
          </a:xfrm>
          <a:custGeom>
            <a:avLst/>
            <a:gdLst>
              <a:gd name="T0" fmla="*/ 43879 w 77"/>
              <a:gd name="T1" fmla="*/ 11168 h 114"/>
              <a:gd name="T2" fmla="*/ 43879 w 77"/>
              <a:gd name="T3" fmla="*/ 11168 h 114"/>
              <a:gd name="T4" fmla="*/ 33704 w 77"/>
              <a:gd name="T5" fmla="*/ 1314 h 114"/>
              <a:gd name="T6" fmla="*/ 33704 w 77"/>
              <a:gd name="T7" fmla="*/ 1314 h 114"/>
              <a:gd name="T8" fmla="*/ 7631 w 77"/>
              <a:gd name="T9" fmla="*/ 11824 h 114"/>
              <a:gd name="T10" fmla="*/ 7631 w 77"/>
              <a:gd name="T11" fmla="*/ 11824 h 114"/>
              <a:gd name="T12" fmla="*/ 12083 w 77"/>
              <a:gd name="T13" fmla="*/ 20364 h 114"/>
              <a:gd name="T14" fmla="*/ 12083 w 77"/>
              <a:gd name="T15" fmla="*/ 20364 h 114"/>
              <a:gd name="T16" fmla="*/ 0 w 77"/>
              <a:gd name="T17" fmla="*/ 32189 h 114"/>
              <a:gd name="T18" fmla="*/ 0 w 77"/>
              <a:gd name="T19" fmla="*/ 32189 h 114"/>
              <a:gd name="T20" fmla="*/ 11447 w 77"/>
              <a:gd name="T21" fmla="*/ 40729 h 114"/>
              <a:gd name="T22" fmla="*/ 11447 w 77"/>
              <a:gd name="T23" fmla="*/ 40729 h 114"/>
              <a:gd name="T24" fmla="*/ 0 w 77"/>
              <a:gd name="T25" fmla="*/ 49925 h 114"/>
              <a:gd name="T26" fmla="*/ 0 w 77"/>
              <a:gd name="T27" fmla="*/ 49925 h 114"/>
              <a:gd name="T28" fmla="*/ 9539 w 77"/>
              <a:gd name="T29" fmla="*/ 59122 h 114"/>
              <a:gd name="T30" fmla="*/ 9539 w 77"/>
              <a:gd name="T31" fmla="*/ 59122 h 114"/>
              <a:gd name="T32" fmla="*/ 4451 w 77"/>
              <a:gd name="T33" fmla="*/ 68319 h 114"/>
              <a:gd name="T34" fmla="*/ 4451 w 77"/>
              <a:gd name="T35" fmla="*/ 68319 h 114"/>
              <a:gd name="T36" fmla="*/ 38791 w 77"/>
              <a:gd name="T37" fmla="*/ 67005 h 114"/>
              <a:gd name="T38" fmla="*/ 38791 w 77"/>
              <a:gd name="T39" fmla="*/ 67005 h 114"/>
              <a:gd name="T40" fmla="*/ 45150 w 77"/>
              <a:gd name="T41" fmla="*/ 55838 h 114"/>
              <a:gd name="T42" fmla="*/ 43879 w 77"/>
              <a:gd name="T43" fmla="*/ 52553 h 114"/>
              <a:gd name="T44" fmla="*/ 47694 w 77"/>
              <a:gd name="T45" fmla="*/ 45984 h 114"/>
              <a:gd name="T46" fmla="*/ 47694 w 77"/>
              <a:gd name="T47" fmla="*/ 45984 h 114"/>
              <a:gd name="T48" fmla="*/ 46422 w 77"/>
              <a:gd name="T49" fmla="*/ 36130 h 114"/>
              <a:gd name="T50" fmla="*/ 44515 w 77"/>
              <a:gd name="T51" fmla="*/ 32189 h 114"/>
              <a:gd name="T52" fmla="*/ 47694 w 77"/>
              <a:gd name="T53" fmla="*/ 24963 h 114"/>
              <a:gd name="T54" fmla="*/ 47694 w 77"/>
              <a:gd name="T55" fmla="*/ 24963 h 114"/>
              <a:gd name="T56" fmla="*/ 45786 w 77"/>
              <a:gd name="T57" fmla="*/ 13795 h 114"/>
              <a:gd name="T58" fmla="*/ 43879 w 77"/>
              <a:gd name="T59" fmla="*/ 11824 h 114"/>
              <a:gd name="T60" fmla="*/ 43879 w 77"/>
              <a:gd name="T61" fmla="*/ 11168 h 11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77" h="114">
                <a:moveTo>
                  <a:pt x="69" y="17"/>
                </a:moveTo>
                <a:lnTo>
                  <a:pt x="69" y="17"/>
                </a:lnTo>
                <a:cubicBezTo>
                  <a:pt x="70" y="8"/>
                  <a:pt x="62" y="0"/>
                  <a:pt x="53" y="2"/>
                </a:cubicBezTo>
                <a:cubicBezTo>
                  <a:pt x="36" y="4"/>
                  <a:pt x="12" y="9"/>
                  <a:pt x="12" y="18"/>
                </a:cubicBezTo>
                <a:cubicBezTo>
                  <a:pt x="11" y="25"/>
                  <a:pt x="19" y="31"/>
                  <a:pt x="19" y="31"/>
                </a:cubicBezTo>
                <a:cubicBezTo>
                  <a:pt x="19" y="31"/>
                  <a:pt x="0" y="40"/>
                  <a:pt x="0" y="49"/>
                </a:cubicBezTo>
                <a:cubicBezTo>
                  <a:pt x="0" y="54"/>
                  <a:pt x="18" y="62"/>
                  <a:pt x="18" y="62"/>
                </a:cubicBezTo>
                <a:cubicBezTo>
                  <a:pt x="18" y="62"/>
                  <a:pt x="0" y="71"/>
                  <a:pt x="0" y="76"/>
                </a:cubicBezTo>
                <a:cubicBezTo>
                  <a:pt x="0" y="83"/>
                  <a:pt x="15" y="90"/>
                  <a:pt x="15" y="90"/>
                </a:cubicBezTo>
                <a:cubicBezTo>
                  <a:pt x="15" y="90"/>
                  <a:pt x="7" y="100"/>
                  <a:pt x="7" y="104"/>
                </a:cubicBezTo>
                <a:cubicBezTo>
                  <a:pt x="7" y="113"/>
                  <a:pt x="41" y="106"/>
                  <a:pt x="61" y="102"/>
                </a:cubicBezTo>
                <a:cubicBezTo>
                  <a:pt x="69" y="100"/>
                  <a:pt x="73" y="92"/>
                  <a:pt x="71" y="85"/>
                </a:cubicBezTo>
                <a:lnTo>
                  <a:pt x="69" y="80"/>
                </a:lnTo>
                <a:lnTo>
                  <a:pt x="75" y="70"/>
                </a:lnTo>
                <a:cubicBezTo>
                  <a:pt x="76" y="65"/>
                  <a:pt x="76" y="59"/>
                  <a:pt x="73" y="55"/>
                </a:cubicBezTo>
                <a:lnTo>
                  <a:pt x="70" y="49"/>
                </a:lnTo>
                <a:lnTo>
                  <a:pt x="75" y="38"/>
                </a:lnTo>
                <a:cubicBezTo>
                  <a:pt x="76" y="32"/>
                  <a:pt x="76" y="26"/>
                  <a:pt x="72" y="21"/>
                </a:cubicBezTo>
                <a:lnTo>
                  <a:pt x="69" y="18"/>
                </a:lnTo>
                <a:lnTo>
                  <a:pt x="69" y="17"/>
                </a:ln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6" name="Freeform 411">
            <a:extLst>
              <a:ext uri="{FF2B5EF4-FFF2-40B4-BE49-F238E27FC236}">
                <a16:creationId xmlns:a16="http://schemas.microsoft.com/office/drawing/2014/main" id="{86E313BF-255C-4942-BCB4-9E91C0F98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395" y="5137339"/>
            <a:ext cx="271902" cy="227963"/>
          </a:xfrm>
          <a:custGeom>
            <a:avLst/>
            <a:gdLst>
              <a:gd name="T0" fmla="*/ 274711 w 437"/>
              <a:gd name="T1" fmla="*/ 4585 h 365"/>
              <a:gd name="T2" fmla="*/ 110276 w 437"/>
              <a:gd name="T3" fmla="*/ 121825 h 365"/>
              <a:gd name="T4" fmla="*/ 149427 w 437"/>
              <a:gd name="T5" fmla="*/ 12445 h 365"/>
              <a:gd name="T6" fmla="*/ 97878 w 437"/>
              <a:gd name="T7" fmla="*/ 0 h 365"/>
              <a:gd name="T8" fmla="*/ 97878 w 437"/>
              <a:gd name="T9" fmla="*/ 0 h 365"/>
              <a:gd name="T10" fmla="*/ 34584 w 437"/>
              <a:gd name="T11" fmla="*/ 208937 h 365"/>
              <a:gd name="T12" fmla="*/ 34584 w 437"/>
              <a:gd name="T13" fmla="*/ 208937 h 365"/>
              <a:gd name="T14" fmla="*/ 256440 w 437"/>
              <a:gd name="T15" fmla="*/ 136890 h 365"/>
              <a:gd name="T16" fmla="*/ 284498 w 437"/>
              <a:gd name="T17" fmla="*/ 4585 h 365"/>
              <a:gd name="T18" fmla="*/ 274711 w 437"/>
              <a:gd name="T19" fmla="*/ 4585 h 36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37" h="365">
                <a:moveTo>
                  <a:pt x="421" y="7"/>
                </a:moveTo>
                <a:lnTo>
                  <a:pt x="169" y="186"/>
                </a:lnTo>
                <a:lnTo>
                  <a:pt x="229" y="19"/>
                </a:lnTo>
                <a:lnTo>
                  <a:pt x="150" y="0"/>
                </a:lnTo>
                <a:cubicBezTo>
                  <a:pt x="150" y="0"/>
                  <a:pt x="0" y="274"/>
                  <a:pt x="53" y="319"/>
                </a:cubicBezTo>
                <a:cubicBezTo>
                  <a:pt x="105" y="364"/>
                  <a:pt x="393" y="209"/>
                  <a:pt x="393" y="209"/>
                </a:cubicBezTo>
                <a:lnTo>
                  <a:pt x="436" y="7"/>
                </a:lnTo>
                <a:lnTo>
                  <a:pt x="421" y="7"/>
                </a:lnTo>
              </a:path>
            </a:pathLst>
          </a:custGeom>
          <a:solidFill>
            <a:srgbClr val="002B8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7" name="Freeform 412">
            <a:extLst>
              <a:ext uri="{FF2B5EF4-FFF2-40B4-BE49-F238E27FC236}">
                <a16:creationId xmlns:a16="http://schemas.microsoft.com/office/drawing/2014/main" id="{AAFABB04-2E32-A646-BFDE-BF1BB3C04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7111" y="5140086"/>
            <a:ext cx="299366" cy="390007"/>
          </a:xfrm>
          <a:custGeom>
            <a:avLst/>
            <a:gdLst>
              <a:gd name="T0" fmla="*/ 112500 w 480"/>
              <a:gd name="T1" fmla="*/ 0 h 626"/>
              <a:gd name="T2" fmla="*/ 45131 w 480"/>
              <a:gd name="T3" fmla="*/ 0 h 626"/>
              <a:gd name="T4" fmla="*/ 45131 w 480"/>
              <a:gd name="T5" fmla="*/ 0 h 626"/>
              <a:gd name="T6" fmla="*/ 11119 w 480"/>
              <a:gd name="T7" fmla="*/ 216915 h 626"/>
              <a:gd name="T8" fmla="*/ 11119 w 480"/>
              <a:gd name="T9" fmla="*/ 216915 h 626"/>
              <a:gd name="T10" fmla="*/ 66715 w 480"/>
              <a:gd name="T11" fmla="*/ 243703 h 626"/>
              <a:gd name="T12" fmla="*/ 66715 w 480"/>
              <a:gd name="T13" fmla="*/ 243703 h 626"/>
              <a:gd name="T14" fmla="*/ 84375 w 480"/>
              <a:gd name="T15" fmla="*/ 322760 h 626"/>
              <a:gd name="T16" fmla="*/ 84375 w 480"/>
              <a:gd name="T17" fmla="*/ 322760 h 626"/>
              <a:gd name="T18" fmla="*/ 50363 w 480"/>
              <a:gd name="T19" fmla="*/ 408350 h 626"/>
              <a:gd name="T20" fmla="*/ 313300 w 480"/>
              <a:gd name="T21" fmla="*/ 408350 h 626"/>
              <a:gd name="T22" fmla="*/ 313300 w 480"/>
              <a:gd name="T23" fmla="*/ 408350 h 626"/>
              <a:gd name="T24" fmla="*/ 112500 w 480"/>
              <a:gd name="T25" fmla="*/ 0 h 62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80" h="626">
                <a:moveTo>
                  <a:pt x="172" y="0"/>
                </a:moveTo>
                <a:lnTo>
                  <a:pt x="69" y="0"/>
                </a:lnTo>
                <a:cubicBezTo>
                  <a:pt x="69" y="0"/>
                  <a:pt x="0" y="276"/>
                  <a:pt x="17" y="332"/>
                </a:cubicBezTo>
                <a:cubicBezTo>
                  <a:pt x="38" y="399"/>
                  <a:pt x="102" y="373"/>
                  <a:pt x="102" y="373"/>
                </a:cubicBezTo>
                <a:cubicBezTo>
                  <a:pt x="102" y="373"/>
                  <a:pt x="132" y="415"/>
                  <a:pt x="129" y="494"/>
                </a:cubicBezTo>
                <a:cubicBezTo>
                  <a:pt x="128" y="538"/>
                  <a:pt x="77" y="625"/>
                  <a:pt x="77" y="625"/>
                </a:cubicBezTo>
                <a:lnTo>
                  <a:pt x="479" y="625"/>
                </a:lnTo>
                <a:cubicBezTo>
                  <a:pt x="479" y="625"/>
                  <a:pt x="475" y="105"/>
                  <a:pt x="172" y="0"/>
                </a:cubicBezTo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8" name="Freeform 413">
            <a:extLst>
              <a:ext uri="{FF2B5EF4-FFF2-40B4-BE49-F238E27FC236}">
                <a16:creationId xmlns:a16="http://schemas.microsoft.com/office/drawing/2014/main" id="{64D9D494-339B-6343-896A-0AB5D7656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8736" y="5063183"/>
            <a:ext cx="779997" cy="1647914"/>
          </a:xfrm>
          <a:custGeom>
            <a:avLst/>
            <a:gdLst>
              <a:gd name="T0" fmla="*/ 817353 w 1252"/>
              <a:gd name="T1" fmla="*/ 608257 h 2648"/>
              <a:gd name="T2" fmla="*/ 817353 w 1252"/>
              <a:gd name="T3" fmla="*/ 1130366 h 2648"/>
              <a:gd name="T4" fmla="*/ 18294 w 1252"/>
              <a:gd name="T5" fmla="*/ 1727528 h 2648"/>
              <a:gd name="T6" fmla="*/ 0 w 1252"/>
              <a:gd name="T7" fmla="*/ 0 h 2648"/>
              <a:gd name="T8" fmla="*/ 817353 w 1252"/>
              <a:gd name="T9" fmla="*/ 608257 h 26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52" h="2648">
                <a:moveTo>
                  <a:pt x="1251" y="932"/>
                </a:moveTo>
                <a:lnTo>
                  <a:pt x="1251" y="1732"/>
                </a:lnTo>
                <a:lnTo>
                  <a:pt x="28" y="2647"/>
                </a:lnTo>
                <a:lnTo>
                  <a:pt x="0" y="0"/>
                </a:lnTo>
                <a:lnTo>
                  <a:pt x="1251" y="932"/>
                </a:lnTo>
              </a:path>
            </a:pathLst>
          </a:custGeom>
          <a:solidFill>
            <a:srgbClr val="C5C7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9" name="Freeform 414">
            <a:extLst>
              <a:ext uri="{FF2B5EF4-FFF2-40B4-BE49-F238E27FC236}">
                <a16:creationId xmlns:a16="http://schemas.microsoft.com/office/drawing/2014/main" id="{49C68F17-5B83-2C40-A96F-D507BD7B7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5844" y="5642700"/>
            <a:ext cx="181267" cy="499867"/>
          </a:xfrm>
          <a:custGeom>
            <a:avLst/>
            <a:gdLst>
              <a:gd name="T0" fmla="*/ 0 w 291"/>
              <a:gd name="T1" fmla="*/ 523561 h 801"/>
              <a:gd name="T2" fmla="*/ 0 w 291"/>
              <a:gd name="T3" fmla="*/ 523561 h 801"/>
              <a:gd name="T4" fmla="*/ 0 w 291"/>
              <a:gd name="T5" fmla="*/ 523561 h 801"/>
              <a:gd name="T6" fmla="*/ 189447 w 291"/>
              <a:gd name="T7" fmla="*/ 333770 h 801"/>
              <a:gd name="T8" fmla="*/ 189447 w 291"/>
              <a:gd name="T9" fmla="*/ 189791 h 801"/>
              <a:gd name="T10" fmla="*/ 189447 w 291"/>
              <a:gd name="T11" fmla="*/ 189791 h 801"/>
              <a:gd name="T12" fmla="*/ 0 w 291"/>
              <a:gd name="T13" fmla="*/ 0 h 801"/>
              <a:gd name="T14" fmla="*/ 0 w 291"/>
              <a:gd name="T15" fmla="*/ 523561 h 80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91" h="801">
                <a:moveTo>
                  <a:pt x="0" y="800"/>
                </a:moveTo>
                <a:lnTo>
                  <a:pt x="0" y="800"/>
                </a:lnTo>
                <a:cubicBezTo>
                  <a:pt x="161" y="800"/>
                  <a:pt x="290" y="671"/>
                  <a:pt x="290" y="510"/>
                </a:cubicBezTo>
                <a:lnTo>
                  <a:pt x="290" y="290"/>
                </a:lnTo>
                <a:cubicBezTo>
                  <a:pt x="290" y="129"/>
                  <a:pt x="161" y="0"/>
                  <a:pt x="0" y="0"/>
                </a:cubicBezTo>
                <a:lnTo>
                  <a:pt x="0" y="800"/>
                </a:lnTo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0" name="Freeform 451">
            <a:extLst>
              <a:ext uri="{FF2B5EF4-FFF2-40B4-BE49-F238E27FC236}">
                <a16:creationId xmlns:a16="http://schemas.microsoft.com/office/drawing/2014/main" id="{9C308DA9-2DCF-0C49-8E32-CA73B9BE6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5986" y="6142566"/>
            <a:ext cx="499234" cy="713473"/>
          </a:xfrm>
          <a:custGeom>
            <a:avLst/>
            <a:gdLst>
              <a:gd name="T0" fmla="*/ 0 w 523561"/>
              <a:gd name="T1" fmla="*/ 0 h 748225"/>
              <a:gd name="T2" fmla="*/ 523561 w 523561"/>
              <a:gd name="T3" fmla="*/ 0 h 748225"/>
              <a:gd name="T4" fmla="*/ 413508 w 523561"/>
              <a:gd name="T5" fmla="*/ 748225 h 748225"/>
              <a:gd name="T6" fmla="*/ 110052 w 523561"/>
              <a:gd name="T7" fmla="*/ 748225 h 74822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23561" h="748225">
                <a:moveTo>
                  <a:pt x="0" y="0"/>
                </a:moveTo>
                <a:lnTo>
                  <a:pt x="523561" y="0"/>
                </a:lnTo>
                <a:lnTo>
                  <a:pt x="413508" y="748225"/>
                </a:lnTo>
                <a:lnTo>
                  <a:pt x="110052" y="748225"/>
                </a:lnTo>
                <a:lnTo>
                  <a:pt x="0" y="0"/>
                </a:ln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1" name="Freeform 416">
            <a:extLst>
              <a:ext uri="{FF2B5EF4-FFF2-40B4-BE49-F238E27FC236}">
                <a16:creationId xmlns:a16="http://schemas.microsoft.com/office/drawing/2014/main" id="{EFBF882D-5351-DD44-A682-75A47DCB5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9365" y="5642700"/>
            <a:ext cx="406478" cy="499867"/>
          </a:xfrm>
          <a:custGeom>
            <a:avLst/>
            <a:gdLst>
              <a:gd name="T0" fmla="*/ 425631 w 652"/>
              <a:gd name="T1" fmla="*/ 0 h 801"/>
              <a:gd name="T2" fmla="*/ 0 w 652"/>
              <a:gd name="T3" fmla="*/ 0 h 801"/>
              <a:gd name="T4" fmla="*/ 0 w 652"/>
              <a:gd name="T5" fmla="*/ 523561 h 801"/>
              <a:gd name="T6" fmla="*/ 425631 w 652"/>
              <a:gd name="T7" fmla="*/ 523561 h 801"/>
              <a:gd name="T8" fmla="*/ 425631 w 652"/>
              <a:gd name="T9" fmla="*/ 0 h 8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52" h="801">
                <a:moveTo>
                  <a:pt x="651" y="0"/>
                </a:moveTo>
                <a:lnTo>
                  <a:pt x="0" y="0"/>
                </a:lnTo>
                <a:lnTo>
                  <a:pt x="0" y="800"/>
                </a:lnTo>
                <a:lnTo>
                  <a:pt x="651" y="800"/>
                </a:lnTo>
                <a:lnTo>
                  <a:pt x="651" y="0"/>
                </a:lnTo>
              </a:path>
            </a:pathLst>
          </a:custGeom>
          <a:solidFill>
            <a:srgbClr val="C5C7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2" name="Freeform 417">
            <a:extLst>
              <a:ext uri="{FF2B5EF4-FFF2-40B4-BE49-F238E27FC236}">
                <a16:creationId xmlns:a16="http://schemas.microsoft.com/office/drawing/2014/main" id="{7D867D37-E6D8-EA4E-8F75-401FE6E76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5986" y="5642700"/>
            <a:ext cx="93380" cy="499867"/>
          </a:xfrm>
          <a:custGeom>
            <a:avLst/>
            <a:gdLst>
              <a:gd name="T0" fmla="*/ 0 w 150"/>
              <a:gd name="T1" fmla="*/ 523561 h 801"/>
              <a:gd name="T2" fmla="*/ 97277 w 150"/>
              <a:gd name="T3" fmla="*/ 523561 h 801"/>
              <a:gd name="T4" fmla="*/ 97277 w 150"/>
              <a:gd name="T5" fmla="*/ 0 h 801"/>
              <a:gd name="T6" fmla="*/ 0 w 150"/>
              <a:gd name="T7" fmla="*/ 0 h 801"/>
              <a:gd name="T8" fmla="*/ 0 w 150"/>
              <a:gd name="T9" fmla="*/ 523561 h 8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0" h="801">
                <a:moveTo>
                  <a:pt x="0" y="800"/>
                </a:moveTo>
                <a:lnTo>
                  <a:pt x="149" y="800"/>
                </a:lnTo>
                <a:lnTo>
                  <a:pt x="149" y="0"/>
                </a:lnTo>
                <a:lnTo>
                  <a:pt x="0" y="0"/>
                </a:lnTo>
                <a:lnTo>
                  <a:pt x="0" y="800"/>
                </a:lnTo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3" name="Freeform 418">
            <a:extLst>
              <a:ext uri="{FF2B5EF4-FFF2-40B4-BE49-F238E27FC236}">
                <a16:creationId xmlns:a16="http://schemas.microsoft.com/office/drawing/2014/main" id="{05160CDE-7E8C-B54C-AAF7-056209CD3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7470" y="5024732"/>
            <a:ext cx="887109" cy="1735803"/>
          </a:xfrm>
          <a:custGeom>
            <a:avLst/>
            <a:gdLst>
              <a:gd name="T0" fmla="*/ 929684 w 1424"/>
              <a:gd name="T1" fmla="*/ 909849 h 2785"/>
              <a:gd name="T2" fmla="*/ 929684 w 1424"/>
              <a:gd name="T3" fmla="*/ 909849 h 2785"/>
              <a:gd name="T4" fmla="*/ 465168 w 1424"/>
              <a:gd name="T5" fmla="*/ 1819697 h 2785"/>
              <a:gd name="T6" fmla="*/ 465168 w 1424"/>
              <a:gd name="T7" fmla="*/ 1819697 h 2785"/>
              <a:gd name="T8" fmla="*/ 0 w 1424"/>
              <a:gd name="T9" fmla="*/ 909849 h 2785"/>
              <a:gd name="T10" fmla="*/ 0 w 1424"/>
              <a:gd name="T11" fmla="*/ 909849 h 2785"/>
              <a:gd name="T12" fmla="*/ 465168 w 1424"/>
              <a:gd name="T13" fmla="*/ 0 h 2785"/>
              <a:gd name="T14" fmla="*/ 465168 w 1424"/>
              <a:gd name="T15" fmla="*/ 0 h 2785"/>
              <a:gd name="T16" fmla="*/ 929684 w 1424"/>
              <a:gd name="T17" fmla="*/ 909849 h 278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424" h="2785">
                <a:moveTo>
                  <a:pt x="1423" y="1392"/>
                </a:moveTo>
                <a:lnTo>
                  <a:pt x="1423" y="1392"/>
                </a:lnTo>
                <a:cubicBezTo>
                  <a:pt x="1423" y="2161"/>
                  <a:pt x="1105" y="2784"/>
                  <a:pt x="712" y="2784"/>
                </a:cubicBezTo>
                <a:cubicBezTo>
                  <a:pt x="319" y="2784"/>
                  <a:pt x="0" y="2161"/>
                  <a:pt x="0" y="1392"/>
                </a:cubicBezTo>
                <a:cubicBezTo>
                  <a:pt x="0" y="623"/>
                  <a:pt x="319" y="0"/>
                  <a:pt x="712" y="0"/>
                </a:cubicBezTo>
                <a:cubicBezTo>
                  <a:pt x="1105" y="0"/>
                  <a:pt x="1423" y="623"/>
                  <a:pt x="1423" y="1392"/>
                </a:cubicBezTo>
              </a:path>
            </a:pathLst>
          </a:custGeom>
          <a:solidFill>
            <a:srgbClr val="E5E6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4" name="Freeform 419">
            <a:extLst>
              <a:ext uri="{FF2B5EF4-FFF2-40B4-BE49-F238E27FC236}">
                <a16:creationId xmlns:a16="http://schemas.microsoft.com/office/drawing/2014/main" id="{C6141681-4B2E-4048-B0F1-7C37524D2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5146" y="5104380"/>
            <a:ext cx="771759" cy="1573759"/>
          </a:xfrm>
          <a:custGeom>
            <a:avLst/>
            <a:gdLst>
              <a:gd name="T0" fmla="*/ 808712 w 1237"/>
              <a:gd name="T1" fmla="*/ 824880 h 2527"/>
              <a:gd name="T2" fmla="*/ 808712 w 1237"/>
              <a:gd name="T3" fmla="*/ 824880 h 2527"/>
              <a:gd name="T4" fmla="*/ 404356 w 1237"/>
              <a:gd name="T5" fmla="*/ 1649761 h 2527"/>
              <a:gd name="T6" fmla="*/ 404356 w 1237"/>
              <a:gd name="T7" fmla="*/ 1649761 h 2527"/>
              <a:gd name="T8" fmla="*/ 0 w 1237"/>
              <a:gd name="T9" fmla="*/ 824880 h 2527"/>
              <a:gd name="T10" fmla="*/ 0 w 1237"/>
              <a:gd name="T11" fmla="*/ 824880 h 2527"/>
              <a:gd name="T12" fmla="*/ 404356 w 1237"/>
              <a:gd name="T13" fmla="*/ 0 h 2527"/>
              <a:gd name="T14" fmla="*/ 404356 w 1237"/>
              <a:gd name="T15" fmla="*/ 0 h 2527"/>
              <a:gd name="T16" fmla="*/ 808712 w 1237"/>
              <a:gd name="T17" fmla="*/ 824880 h 252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37" h="2527">
                <a:moveTo>
                  <a:pt x="1236" y="1263"/>
                </a:moveTo>
                <a:lnTo>
                  <a:pt x="1236" y="1263"/>
                </a:lnTo>
                <a:cubicBezTo>
                  <a:pt x="1236" y="1960"/>
                  <a:pt x="959" y="2526"/>
                  <a:pt x="618" y="2526"/>
                </a:cubicBezTo>
                <a:cubicBezTo>
                  <a:pt x="277" y="2526"/>
                  <a:pt x="0" y="1960"/>
                  <a:pt x="0" y="1263"/>
                </a:cubicBezTo>
                <a:cubicBezTo>
                  <a:pt x="0" y="566"/>
                  <a:pt x="277" y="0"/>
                  <a:pt x="618" y="0"/>
                </a:cubicBezTo>
                <a:cubicBezTo>
                  <a:pt x="959" y="0"/>
                  <a:pt x="1236" y="566"/>
                  <a:pt x="1236" y="1263"/>
                </a:cubicBez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5" name="Freeform 420">
            <a:extLst>
              <a:ext uri="{FF2B5EF4-FFF2-40B4-BE49-F238E27FC236}">
                <a16:creationId xmlns:a16="http://schemas.microsoft.com/office/drawing/2014/main" id="{695C706B-E5D4-4B40-83BC-EEAFE07A7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1055" y="5065929"/>
            <a:ext cx="65915" cy="129088"/>
          </a:xfrm>
          <a:custGeom>
            <a:avLst/>
            <a:gdLst>
              <a:gd name="T0" fmla="*/ 0 w 104"/>
              <a:gd name="T1" fmla="*/ 29939 h 208"/>
              <a:gd name="T2" fmla="*/ 0 w 104"/>
              <a:gd name="T3" fmla="*/ 29939 h 208"/>
              <a:gd name="T4" fmla="*/ 10635 w 104"/>
              <a:gd name="T5" fmla="*/ 73545 h 208"/>
              <a:gd name="T6" fmla="*/ 10635 w 104"/>
              <a:gd name="T7" fmla="*/ 73545 h 208"/>
              <a:gd name="T8" fmla="*/ 4653 w 104"/>
              <a:gd name="T9" fmla="*/ 117151 h 208"/>
              <a:gd name="T10" fmla="*/ 4653 w 104"/>
              <a:gd name="T11" fmla="*/ 117151 h 208"/>
              <a:gd name="T12" fmla="*/ 68462 w 104"/>
              <a:gd name="T13" fmla="*/ 77450 h 208"/>
              <a:gd name="T14" fmla="*/ 39881 w 104"/>
              <a:gd name="T15" fmla="*/ 0 h 208"/>
              <a:gd name="T16" fmla="*/ 0 w 104"/>
              <a:gd name="T17" fmla="*/ 29939 h 20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4" h="208">
                <a:moveTo>
                  <a:pt x="0" y="46"/>
                </a:moveTo>
                <a:lnTo>
                  <a:pt x="0" y="46"/>
                </a:lnTo>
                <a:cubicBezTo>
                  <a:pt x="0" y="46"/>
                  <a:pt x="11" y="75"/>
                  <a:pt x="16" y="113"/>
                </a:cubicBezTo>
                <a:cubicBezTo>
                  <a:pt x="21" y="139"/>
                  <a:pt x="7" y="180"/>
                  <a:pt x="7" y="180"/>
                </a:cubicBezTo>
                <a:cubicBezTo>
                  <a:pt x="7" y="180"/>
                  <a:pt x="68" y="207"/>
                  <a:pt x="103" y="119"/>
                </a:cubicBezTo>
                <a:lnTo>
                  <a:pt x="60" y="0"/>
                </a:lnTo>
                <a:lnTo>
                  <a:pt x="0" y="46"/>
                </a:lnTo>
              </a:path>
            </a:pathLst>
          </a:custGeom>
          <a:solidFill>
            <a:srgbClr val="E060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6" name="Freeform 421">
            <a:extLst>
              <a:ext uri="{FF2B5EF4-FFF2-40B4-BE49-F238E27FC236}">
                <a16:creationId xmlns:a16="http://schemas.microsoft.com/office/drawing/2014/main" id="{48DE2A2B-727F-3846-A069-1C9E4F7E3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9085" y="5574036"/>
            <a:ext cx="115352" cy="98875"/>
          </a:xfrm>
          <a:custGeom>
            <a:avLst/>
            <a:gdLst>
              <a:gd name="T0" fmla="*/ 101907 w 184"/>
              <a:gd name="T1" fmla="*/ 0 h 157"/>
              <a:gd name="T2" fmla="*/ 76923 w 184"/>
              <a:gd name="T3" fmla="*/ 13869 h 157"/>
              <a:gd name="T4" fmla="*/ 51939 w 184"/>
              <a:gd name="T5" fmla="*/ 10567 h 157"/>
              <a:gd name="T6" fmla="*/ 15779 w 184"/>
              <a:gd name="T7" fmla="*/ 18493 h 157"/>
              <a:gd name="T8" fmla="*/ 15779 w 184"/>
              <a:gd name="T9" fmla="*/ 18493 h 157"/>
              <a:gd name="T10" fmla="*/ 30901 w 184"/>
              <a:gd name="T11" fmla="*/ 27079 h 157"/>
              <a:gd name="T12" fmla="*/ 45365 w 184"/>
              <a:gd name="T13" fmla="*/ 24437 h 157"/>
              <a:gd name="T14" fmla="*/ 59172 w 184"/>
              <a:gd name="T15" fmla="*/ 31041 h 157"/>
              <a:gd name="T16" fmla="*/ 37475 w 184"/>
              <a:gd name="T17" fmla="*/ 62083 h 157"/>
              <a:gd name="T18" fmla="*/ 37475 w 184"/>
              <a:gd name="T19" fmla="*/ 62083 h 157"/>
              <a:gd name="T20" fmla="*/ 7890 w 184"/>
              <a:gd name="T21" fmla="*/ 71329 h 157"/>
              <a:gd name="T22" fmla="*/ 15779 w 184"/>
              <a:gd name="T23" fmla="*/ 73310 h 157"/>
              <a:gd name="T24" fmla="*/ 15779 w 184"/>
              <a:gd name="T25" fmla="*/ 73310 h 157"/>
              <a:gd name="T26" fmla="*/ 0 w 184"/>
              <a:gd name="T27" fmla="*/ 84538 h 157"/>
              <a:gd name="T28" fmla="*/ 17751 w 184"/>
              <a:gd name="T29" fmla="*/ 85198 h 157"/>
              <a:gd name="T30" fmla="*/ 17751 w 184"/>
              <a:gd name="T31" fmla="*/ 85198 h 157"/>
              <a:gd name="T32" fmla="*/ 6575 w 184"/>
              <a:gd name="T33" fmla="*/ 95105 h 157"/>
              <a:gd name="T34" fmla="*/ 27613 w 184"/>
              <a:gd name="T35" fmla="*/ 94445 h 157"/>
              <a:gd name="T36" fmla="*/ 27613 w 184"/>
              <a:gd name="T37" fmla="*/ 94445 h 157"/>
              <a:gd name="T38" fmla="*/ 23669 w 184"/>
              <a:gd name="T39" fmla="*/ 103031 h 157"/>
              <a:gd name="T40" fmla="*/ 52597 w 184"/>
              <a:gd name="T41" fmla="*/ 103031 h 157"/>
              <a:gd name="T42" fmla="*/ 88757 w 184"/>
              <a:gd name="T43" fmla="*/ 85198 h 157"/>
              <a:gd name="T44" fmla="*/ 105194 w 184"/>
              <a:gd name="T45" fmla="*/ 48213 h 157"/>
              <a:gd name="T46" fmla="*/ 120316 w 184"/>
              <a:gd name="T47" fmla="*/ 40288 h 157"/>
              <a:gd name="T48" fmla="*/ 101907 w 184"/>
              <a:gd name="T49" fmla="*/ 0 h 15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84" h="157">
                <a:moveTo>
                  <a:pt x="155" y="0"/>
                </a:moveTo>
                <a:lnTo>
                  <a:pt x="117" y="21"/>
                </a:lnTo>
                <a:lnTo>
                  <a:pt x="79" y="16"/>
                </a:lnTo>
                <a:lnTo>
                  <a:pt x="24" y="28"/>
                </a:lnTo>
                <a:cubicBezTo>
                  <a:pt x="24" y="28"/>
                  <a:pt x="37" y="41"/>
                  <a:pt x="47" y="41"/>
                </a:cubicBezTo>
                <a:lnTo>
                  <a:pt x="69" y="37"/>
                </a:lnTo>
                <a:lnTo>
                  <a:pt x="90" y="47"/>
                </a:lnTo>
                <a:lnTo>
                  <a:pt x="57" y="94"/>
                </a:lnTo>
                <a:cubicBezTo>
                  <a:pt x="57" y="94"/>
                  <a:pt x="13" y="94"/>
                  <a:pt x="12" y="108"/>
                </a:cubicBezTo>
                <a:lnTo>
                  <a:pt x="24" y="111"/>
                </a:lnTo>
                <a:cubicBezTo>
                  <a:pt x="24" y="111"/>
                  <a:pt x="3" y="115"/>
                  <a:pt x="0" y="128"/>
                </a:cubicBezTo>
                <a:lnTo>
                  <a:pt x="27" y="129"/>
                </a:lnTo>
                <a:cubicBezTo>
                  <a:pt x="27" y="129"/>
                  <a:pt x="14" y="133"/>
                  <a:pt x="10" y="144"/>
                </a:cubicBezTo>
                <a:lnTo>
                  <a:pt x="42" y="143"/>
                </a:lnTo>
                <a:cubicBezTo>
                  <a:pt x="42" y="143"/>
                  <a:pt x="37" y="146"/>
                  <a:pt x="36" y="156"/>
                </a:cubicBezTo>
                <a:lnTo>
                  <a:pt x="80" y="156"/>
                </a:lnTo>
                <a:lnTo>
                  <a:pt x="135" y="129"/>
                </a:lnTo>
                <a:lnTo>
                  <a:pt x="160" y="73"/>
                </a:lnTo>
                <a:lnTo>
                  <a:pt x="183" y="61"/>
                </a:lnTo>
                <a:lnTo>
                  <a:pt x="155" y="0"/>
                </a:lnTo>
              </a:path>
            </a:pathLst>
          </a:custGeom>
          <a:solidFill>
            <a:srgbClr val="E060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7" name="Freeform 422">
            <a:extLst>
              <a:ext uri="{FF2B5EF4-FFF2-40B4-BE49-F238E27FC236}">
                <a16:creationId xmlns:a16="http://schemas.microsoft.com/office/drawing/2014/main" id="{049A7210-B967-A542-B141-467AA99D3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0774" y="5961295"/>
            <a:ext cx="71409" cy="57678"/>
          </a:xfrm>
          <a:custGeom>
            <a:avLst/>
            <a:gdLst>
              <a:gd name="T0" fmla="*/ 74237 w 115"/>
              <a:gd name="T1" fmla="*/ 34564 h 91"/>
              <a:gd name="T2" fmla="*/ 13675 w 115"/>
              <a:gd name="T3" fmla="*/ 59822 h 91"/>
              <a:gd name="T4" fmla="*/ 0 w 115"/>
              <a:gd name="T5" fmla="*/ 24594 h 91"/>
              <a:gd name="T6" fmla="*/ 61213 w 115"/>
              <a:gd name="T7" fmla="*/ 0 h 91"/>
              <a:gd name="T8" fmla="*/ 74237 w 115"/>
              <a:gd name="T9" fmla="*/ 34564 h 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" h="91">
                <a:moveTo>
                  <a:pt x="114" y="52"/>
                </a:moveTo>
                <a:lnTo>
                  <a:pt x="21" y="90"/>
                </a:lnTo>
                <a:lnTo>
                  <a:pt x="0" y="37"/>
                </a:lnTo>
                <a:lnTo>
                  <a:pt x="94" y="0"/>
                </a:lnTo>
                <a:lnTo>
                  <a:pt x="114" y="52"/>
                </a:ln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8" name="Freeform 423">
            <a:extLst>
              <a:ext uri="{FF2B5EF4-FFF2-40B4-BE49-F238E27FC236}">
                <a16:creationId xmlns:a16="http://schemas.microsoft.com/office/drawing/2014/main" id="{0AB66F95-38C3-674B-A90C-BB239E5B7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9366" y="5986014"/>
            <a:ext cx="159296" cy="140073"/>
          </a:xfrm>
          <a:custGeom>
            <a:avLst/>
            <a:gdLst>
              <a:gd name="T0" fmla="*/ 150157 w 257"/>
              <a:gd name="T1" fmla="*/ 0 h 226"/>
              <a:gd name="T2" fmla="*/ 97505 w 257"/>
              <a:gd name="T3" fmla="*/ 25999 h 226"/>
              <a:gd name="T4" fmla="*/ 96855 w 257"/>
              <a:gd name="T5" fmla="*/ 15599 h 226"/>
              <a:gd name="T6" fmla="*/ 71503 w 257"/>
              <a:gd name="T7" fmla="*/ 25999 h 226"/>
              <a:gd name="T8" fmla="*/ 47452 w 257"/>
              <a:gd name="T9" fmla="*/ 68898 h 226"/>
              <a:gd name="T10" fmla="*/ 22751 w 257"/>
              <a:gd name="T11" fmla="*/ 89697 h 226"/>
              <a:gd name="T12" fmla="*/ 22751 w 257"/>
              <a:gd name="T13" fmla="*/ 89697 h 226"/>
              <a:gd name="T14" fmla="*/ 11051 w 257"/>
              <a:gd name="T15" fmla="*/ 145595 h 226"/>
              <a:gd name="T16" fmla="*/ 11701 w 257"/>
              <a:gd name="T17" fmla="*/ 146245 h 226"/>
              <a:gd name="T18" fmla="*/ 166408 w 257"/>
              <a:gd name="T19" fmla="*/ 36399 h 226"/>
              <a:gd name="T20" fmla="*/ 150157 w 257"/>
              <a:gd name="T21" fmla="*/ 0 h 2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57" h="226">
                <a:moveTo>
                  <a:pt x="231" y="0"/>
                </a:moveTo>
                <a:lnTo>
                  <a:pt x="150" y="40"/>
                </a:lnTo>
                <a:lnTo>
                  <a:pt x="149" y="24"/>
                </a:lnTo>
                <a:lnTo>
                  <a:pt x="110" y="40"/>
                </a:lnTo>
                <a:lnTo>
                  <a:pt x="73" y="106"/>
                </a:lnTo>
                <a:lnTo>
                  <a:pt x="35" y="138"/>
                </a:lnTo>
                <a:cubicBezTo>
                  <a:pt x="6" y="162"/>
                  <a:pt x="0" y="190"/>
                  <a:pt x="17" y="224"/>
                </a:cubicBezTo>
                <a:lnTo>
                  <a:pt x="18" y="225"/>
                </a:lnTo>
                <a:lnTo>
                  <a:pt x="256" y="56"/>
                </a:lnTo>
                <a:lnTo>
                  <a:pt x="231" y="0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9" name="Freeform 424">
            <a:extLst>
              <a:ext uri="{FF2B5EF4-FFF2-40B4-BE49-F238E27FC236}">
                <a16:creationId xmlns:a16="http://schemas.microsoft.com/office/drawing/2014/main" id="{43A968C2-4763-1249-944E-DB5A15D9F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0351" y="6018974"/>
            <a:ext cx="153803" cy="112606"/>
          </a:xfrm>
          <a:custGeom>
            <a:avLst/>
            <a:gdLst>
              <a:gd name="T0" fmla="*/ 160644 w 247"/>
              <a:gd name="T1" fmla="*/ 11030 h 182"/>
              <a:gd name="T2" fmla="*/ 155420 w 247"/>
              <a:gd name="T3" fmla="*/ 0 h 182"/>
              <a:gd name="T4" fmla="*/ 0 w 247"/>
              <a:gd name="T5" fmla="*/ 109656 h 182"/>
              <a:gd name="T6" fmla="*/ 3918 w 247"/>
              <a:gd name="T7" fmla="*/ 117442 h 182"/>
              <a:gd name="T8" fmla="*/ 160644 w 247"/>
              <a:gd name="T9" fmla="*/ 11030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7" h="182">
                <a:moveTo>
                  <a:pt x="246" y="17"/>
                </a:moveTo>
                <a:lnTo>
                  <a:pt x="238" y="0"/>
                </a:lnTo>
                <a:lnTo>
                  <a:pt x="0" y="169"/>
                </a:lnTo>
                <a:lnTo>
                  <a:pt x="6" y="181"/>
                </a:lnTo>
                <a:lnTo>
                  <a:pt x="246" y="17"/>
                </a:lnTo>
              </a:path>
            </a:pathLst>
          </a:custGeom>
          <a:solidFill>
            <a:srgbClr val="43459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0" name="Freeform 139">
            <a:extLst>
              <a:ext uri="{FF2B5EF4-FFF2-40B4-BE49-F238E27FC236}">
                <a16:creationId xmlns:a16="http://schemas.microsoft.com/office/drawing/2014/main" id="{BB98A6B1-FF9D-BF49-931B-06550DC09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3518" y="6022332"/>
            <a:ext cx="42900" cy="31711"/>
          </a:xfrm>
          <a:custGeom>
            <a:avLst/>
            <a:gdLst>
              <a:gd name="connsiteX0" fmla="*/ 37556 w 85799"/>
              <a:gd name="connsiteY0" fmla="*/ 45259 h 63422"/>
              <a:gd name="connsiteX1" fmla="*/ 60616 w 85799"/>
              <a:gd name="connsiteY1" fmla="*/ 55816 h 63422"/>
              <a:gd name="connsiteX2" fmla="*/ 61836 w 85799"/>
              <a:gd name="connsiteY2" fmla="*/ 62155 h 63422"/>
              <a:gd name="connsiteX3" fmla="*/ 58174 w 85799"/>
              <a:gd name="connsiteY3" fmla="*/ 63422 h 63422"/>
              <a:gd name="connsiteX4" fmla="*/ 55732 w 85799"/>
              <a:gd name="connsiteY4" fmla="*/ 63422 h 63422"/>
              <a:gd name="connsiteX5" fmla="*/ 6906 w 85799"/>
              <a:gd name="connsiteY5" fmla="*/ 59619 h 63422"/>
              <a:gd name="connsiteX6" fmla="*/ 802 w 85799"/>
              <a:gd name="connsiteY6" fmla="*/ 59619 h 63422"/>
              <a:gd name="connsiteX7" fmla="*/ 2024 w 85799"/>
              <a:gd name="connsiteY7" fmla="*/ 53281 h 63422"/>
              <a:gd name="connsiteX8" fmla="*/ 37556 w 85799"/>
              <a:gd name="connsiteY8" fmla="*/ 45259 h 63422"/>
              <a:gd name="connsiteX9" fmla="*/ 48732 w 85799"/>
              <a:gd name="connsiteY9" fmla="*/ 23288 h 63422"/>
              <a:gd name="connsiteX10" fmla="*/ 72752 w 85799"/>
              <a:gd name="connsiteY10" fmla="*/ 33845 h 63422"/>
              <a:gd name="connsiteX11" fmla="*/ 73996 w 85799"/>
              <a:gd name="connsiteY11" fmla="*/ 40184 h 63422"/>
              <a:gd name="connsiteX12" fmla="*/ 70264 w 85799"/>
              <a:gd name="connsiteY12" fmla="*/ 41451 h 63422"/>
              <a:gd name="connsiteX13" fmla="*/ 67778 w 85799"/>
              <a:gd name="connsiteY13" fmla="*/ 41451 h 63422"/>
              <a:gd name="connsiteX14" fmla="*/ 18030 w 85799"/>
              <a:gd name="connsiteY14" fmla="*/ 37648 h 63422"/>
              <a:gd name="connsiteX15" fmla="*/ 11810 w 85799"/>
              <a:gd name="connsiteY15" fmla="*/ 37648 h 63422"/>
              <a:gd name="connsiteX16" fmla="*/ 13054 w 85799"/>
              <a:gd name="connsiteY16" fmla="*/ 31310 h 63422"/>
              <a:gd name="connsiteX17" fmla="*/ 48732 w 85799"/>
              <a:gd name="connsiteY17" fmla="*/ 23288 h 63422"/>
              <a:gd name="connsiteX18" fmla="*/ 60224 w 85799"/>
              <a:gd name="connsiteY18" fmla="*/ 815 h 63422"/>
              <a:gd name="connsiteX19" fmla="*/ 83738 w 85799"/>
              <a:gd name="connsiteY19" fmla="*/ 10981 h 63422"/>
              <a:gd name="connsiteX20" fmla="*/ 84982 w 85799"/>
              <a:gd name="connsiteY20" fmla="*/ 17085 h 63422"/>
              <a:gd name="connsiteX21" fmla="*/ 81250 w 85799"/>
              <a:gd name="connsiteY21" fmla="*/ 19526 h 63422"/>
              <a:gd name="connsiteX22" fmla="*/ 78764 w 85799"/>
              <a:gd name="connsiteY22" fmla="*/ 18306 h 63422"/>
              <a:gd name="connsiteX23" fmla="*/ 29016 w 85799"/>
              <a:gd name="connsiteY23" fmla="*/ 14643 h 63422"/>
              <a:gd name="connsiteX24" fmla="*/ 22796 w 85799"/>
              <a:gd name="connsiteY24" fmla="*/ 14643 h 63422"/>
              <a:gd name="connsiteX25" fmla="*/ 22796 w 85799"/>
              <a:gd name="connsiteY25" fmla="*/ 8540 h 63422"/>
              <a:gd name="connsiteX26" fmla="*/ 60224 w 85799"/>
              <a:gd name="connsiteY26" fmla="*/ 815 h 63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5799" h="63422">
                <a:moveTo>
                  <a:pt x="37556" y="45259"/>
                </a:moveTo>
                <a:cubicBezTo>
                  <a:pt x="44594" y="46626"/>
                  <a:pt x="52376" y="49795"/>
                  <a:pt x="60616" y="55816"/>
                </a:cubicBezTo>
                <a:cubicBezTo>
                  <a:pt x="63056" y="57084"/>
                  <a:pt x="64278" y="59619"/>
                  <a:pt x="61836" y="62155"/>
                </a:cubicBezTo>
                <a:cubicBezTo>
                  <a:pt x="61836" y="63422"/>
                  <a:pt x="60616" y="63422"/>
                  <a:pt x="58174" y="63422"/>
                </a:cubicBezTo>
                <a:cubicBezTo>
                  <a:pt x="58174" y="63422"/>
                  <a:pt x="56954" y="63422"/>
                  <a:pt x="55732" y="63422"/>
                </a:cubicBezTo>
                <a:cubicBezTo>
                  <a:pt x="27658" y="44408"/>
                  <a:pt x="8126" y="59619"/>
                  <a:pt x="6906" y="59619"/>
                </a:cubicBezTo>
                <a:cubicBezTo>
                  <a:pt x="5686" y="60887"/>
                  <a:pt x="3244" y="60887"/>
                  <a:pt x="802" y="59619"/>
                </a:cubicBezTo>
                <a:cubicBezTo>
                  <a:pt x="-418" y="58352"/>
                  <a:pt x="-418" y="54549"/>
                  <a:pt x="2024" y="53281"/>
                </a:cubicBezTo>
                <a:cubicBezTo>
                  <a:pt x="2024" y="53281"/>
                  <a:pt x="16444" y="41159"/>
                  <a:pt x="37556" y="45259"/>
                </a:cubicBezTo>
                <a:close/>
                <a:moveTo>
                  <a:pt x="48732" y="23288"/>
                </a:moveTo>
                <a:cubicBezTo>
                  <a:pt x="55962" y="24655"/>
                  <a:pt x="64046" y="27824"/>
                  <a:pt x="72752" y="33845"/>
                </a:cubicBezTo>
                <a:cubicBezTo>
                  <a:pt x="75240" y="35113"/>
                  <a:pt x="75240" y="37648"/>
                  <a:pt x="73996" y="40184"/>
                </a:cubicBezTo>
                <a:cubicBezTo>
                  <a:pt x="72752" y="41451"/>
                  <a:pt x="71508" y="41451"/>
                  <a:pt x="70264" y="41451"/>
                </a:cubicBezTo>
                <a:cubicBezTo>
                  <a:pt x="69020" y="41451"/>
                  <a:pt x="67778" y="41451"/>
                  <a:pt x="67778" y="41451"/>
                </a:cubicBezTo>
                <a:cubicBezTo>
                  <a:pt x="39172" y="21169"/>
                  <a:pt x="18030" y="37648"/>
                  <a:pt x="18030" y="37648"/>
                </a:cubicBezTo>
                <a:cubicBezTo>
                  <a:pt x="15542" y="40184"/>
                  <a:pt x="13054" y="40184"/>
                  <a:pt x="11810" y="37648"/>
                </a:cubicBezTo>
                <a:cubicBezTo>
                  <a:pt x="10568" y="35113"/>
                  <a:pt x="10568" y="32578"/>
                  <a:pt x="13054" y="31310"/>
                </a:cubicBezTo>
                <a:cubicBezTo>
                  <a:pt x="13054" y="31310"/>
                  <a:pt x="27046" y="19188"/>
                  <a:pt x="48732" y="23288"/>
                </a:cubicBezTo>
                <a:close/>
                <a:moveTo>
                  <a:pt x="60224" y="815"/>
                </a:moveTo>
                <a:cubicBezTo>
                  <a:pt x="67414" y="2131"/>
                  <a:pt x="75342" y="5183"/>
                  <a:pt x="83738" y="10981"/>
                </a:cubicBezTo>
                <a:cubicBezTo>
                  <a:pt x="86226" y="12202"/>
                  <a:pt x="86226" y="14643"/>
                  <a:pt x="84982" y="17085"/>
                </a:cubicBezTo>
                <a:cubicBezTo>
                  <a:pt x="83738" y="18306"/>
                  <a:pt x="82494" y="19526"/>
                  <a:pt x="81250" y="19526"/>
                </a:cubicBezTo>
                <a:cubicBezTo>
                  <a:pt x="80006" y="19526"/>
                  <a:pt x="80006" y="19526"/>
                  <a:pt x="78764" y="18306"/>
                </a:cubicBezTo>
                <a:cubicBezTo>
                  <a:pt x="50158" y="-5"/>
                  <a:pt x="29016" y="14643"/>
                  <a:pt x="29016" y="14643"/>
                </a:cubicBezTo>
                <a:cubicBezTo>
                  <a:pt x="27772" y="17085"/>
                  <a:pt x="24040" y="17085"/>
                  <a:pt x="22796" y="14643"/>
                </a:cubicBezTo>
                <a:cubicBezTo>
                  <a:pt x="21552" y="13423"/>
                  <a:pt x="21552" y="9761"/>
                  <a:pt x="22796" y="8540"/>
                </a:cubicBezTo>
                <a:cubicBezTo>
                  <a:pt x="23730" y="8540"/>
                  <a:pt x="38654" y="-3133"/>
                  <a:pt x="60224" y="815"/>
                </a:cubicBezTo>
                <a:close/>
              </a:path>
            </a:pathLst>
          </a:custGeom>
          <a:solidFill>
            <a:srgbClr val="43459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1" name="Freeform 428">
            <a:extLst>
              <a:ext uri="{FF2B5EF4-FFF2-40B4-BE49-F238E27FC236}">
                <a16:creationId xmlns:a16="http://schemas.microsoft.com/office/drawing/2014/main" id="{3D892340-CD5D-4345-B7E3-144C84187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3521" y="5008252"/>
            <a:ext cx="74154" cy="140073"/>
          </a:xfrm>
          <a:custGeom>
            <a:avLst/>
            <a:gdLst>
              <a:gd name="T0" fmla="*/ 4499 w 121"/>
              <a:gd name="T1" fmla="*/ 136403 h 224"/>
              <a:gd name="T2" fmla="*/ 12211 w 121"/>
              <a:gd name="T3" fmla="*/ 110827 h 224"/>
              <a:gd name="T4" fmla="*/ 12211 w 121"/>
              <a:gd name="T5" fmla="*/ 110827 h 224"/>
              <a:gd name="T6" fmla="*/ 3856 w 121"/>
              <a:gd name="T7" fmla="*/ 101646 h 224"/>
              <a:gd name="T8" fmla="*/ 0 w 121"/>
              <a:gd name="T9" fmla="*/ 67545 h 224"/>
              <a:gd name="T10" fmla="*/ 0 w 121"/>
              <a:gd name="T11" fmla="*/ 67545 h 224"/>
              <a:gd name="T12" fmla="*/ 10926 w 121"/>
              <a:gd name="T13" fmla="*/ 30166 h 224"/>
              <a:gd name="T14" fmla="*/ 10926 w 121"/>
              <a:gd name="T15" fmla="*/ 30166 h 224"/>
              <a:gd name="T16" fmla="*/ 20566 w 121"/>
              <a:gd name="T17" fmla="*/ 41970 h 224"/>
              <a:gd name="T18" fmla="*/ 20566 w 121"/>
              <a:gd name="T19" fmla="*/ 41970 h 224"/>
              <a:gd name="T20" fmla="*/ 29564 w 121"/>
              <a:gd name="T21" fmla="*/ 14427 h 224"/>
              <a:gd name="T22" fmla="*/ 29564 w 121"/>
              <a:gd name="T23" fmla="*/ 14427 h 224"/>
              <a:gd name="T24" fmla="*/ 36634 w 121"/>
              <a:gd name="T25" fmla="*/ 28854 h 224"/>
              <a:gd name="T26" fmla="*/ 36634 w 121"/>
              <a:gd name="T27" fmla="*/ 28854 h 224"/>
              <a:gd name="T28" fmla="*/ 46917 w 121"/>
              <a:gd name="T29" fmla="*/ 7214 h 224"/>
              <a:gd name="T30" fmla="*/ 46917 w 121"/>
              <a:gd name="T31" fmla="*/ 7214 h 224"/>
              <a:gd name="T32" fmla="*/ 48845 w 121"/>
              <a:gd name="T33" fmla="*/ 36724 h 224"/>
              <a:gd name="T34" fmla="*/ 48845 w 121"/>
              <a:gd name="T35" fmla="*/ 36724 h 224"/>
              <a:gd name="T36" fmla="*/ 61699 w 121"/>
              <a:gd name="T37" fmla="*/ 20329 h 224"/>
              <a:gd name="T38" fmla="*/ 61699 w 121"/>
              <a:gd name="T39" fmla="*/ 20329 h 224"/>
              <a:gd name="T40" fmla="*/ 57843 w 121"/>
              <a:gd name="T41" fmla="*/ 46560 h 224"/>
              <a:gd name="T42" fmla="*/ 52059 w 121"/>
              <a:gd name="T43" fmla="*/ 64267 h 224"/>
              <a:gd name="T44" fmla="*/ 52059 w 121"/>
              <a:gd name="T45" fmla="*/ 91154 h 224"/>
              <a:gd name="T46" fmla="*/ 65556 w 121"/>
              <a:gd name="T47" fmla="*/ 87219 h 224"/>
              <a:gd name="T48" fmla="*/ 65556 w 121"/>
              <a:gd name="T49" fmla="*/ 87219 h 224"/>
              <a:gd name="T50" fmla="*/ 77124 w 121"/>
              <a:gd name="T51" fmla="*/ 73448 h 224"/>
              <a:gd name="T52" fmla="*/ 70055 w 121"/>
              <a:gd name="T53" fmla="*/ 103613 h 224"/>
              <a:gd name="T54" fmla="*/ 52059 w 121"/>
              <a:gd name="T55" fmla="*/ 114762 h 224"/>
              <a:gd name="T56" fmla="*/ 41776 w 121"/>
              <a:gd name="T57" fmla="*/ 146239 h 224"/>
              <a:gd name="T58" fmla="*/ 4499 w 121"/>
              <a:gd name="T59" fmla="*/ 136403 h 224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21" h="224">
                <a:moveTo>
                  <a:pt x="7" y="208"/>
                </a:moveTo>
                <a:lnTo>
                  <a:pt x="19" y="169"/>
                </a:lnTo>
                <a:cubicBezTo>
                  <a:pt x="12" y="168"/>
                  <a:pt x="6" y="162"/>
                  <a:pt x="6" y="155"/>
                </a:cubicBezTo>
                <a:lnTo>
                  <a:pt x="0" y="103"/>
                </a:lnTo>
                <a:cubicBezTo>
                  <a:pt x="0" y="103"/>
                  <a:pt x="14" y="55"/>
                  <a:pt x="17" y="46"/>
                </a:cubicBezTo>
                <a:cubicBezTo>
                  <a:pt x="19" y="40"/>
                  <a:pt x="33" y="51"/>
                  <a:pt x="32" y="64"/>
                </a:cubicBezTo>
                <a:cubicBezTo>
                  <a:pt x="32" y="64"/>
                  <a:pt x="41" y="32"/>
                  <a:pt x="46" y="22"/>
                </a:cubicBezTo>
                <a:cubicBezTo>
                  <a:pt x="48" y="16"/>
                  <a:pt x="58" y="28"/>
                  <a:pt x="57" y="44"/>
                </a:cubicBezTo>
                <a:cubicBezTo>
                  <a:pt x="57" y="44"/>
                  <a:pt x="70" y="18"/>
                  <a:pt x="73" y="11"/>
                </a:cubicBezTo>
                <a:cubicBezTo>
                  <a:pt x="78" y="0"/>
                  <a:pt x="87" y="24"/>
                  <a:pt x="76" y="56"/>
                </a:cubicBezTo>
                <a:cubicBezTo>
                  <a:pt x="76" y="56"/>
                  <a:pt x="93" y="35"/>
                  <a:pt x="96" y="31"/>
                </a:cubicBezTo>
                <a:cubicBezTo>
                  <a:pt x="100" y="25"/>
                  <a:pt x="112" y="47"/>
                  <a:pt x="90" y="71"/>
                </a:cubicBezTo>
                <a:lnTo>
                  <a:pt x="81" y="98"/>
                </a:lnTo>
                <a:lnTo>
                  <a:pt x="81" y="139"/>
                </a:lnTo>
                <a:lnTo>
                  <a:pt x="102" y="133"/>
                </a:lnTo>
                <a:cubicBezTo>
                  <a:pt x="102" y="133"/>
                  <a:pt x="106" y="112"/>
                  <a:pt x="120" y="112"/>
                </a:cubicBezTo>
                <a:lnTo>
                  <a:pt x="109" y="158"/>
                </a:lnTo>
                <a:lnTo>
                  <a:pt x="81" y="175"/>
                </a:lnTo>
                <a:lnTo>
                  <a:pt x="65" y="223"/>
                </a:lnTo>
                <a:lnTo>
                  <a:pt x="7" y="208"/>
                </a:lnTo>
              </a:path>
            </a:pathLst>
          </a:custGeom>
          <a:solidFill>
            <a:srgbClr val="E060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2" name="Freeform 141">
            <a:extLst>
              <a:ext uri="{FF2B5EF4-FFF2-40B4-BE49-F238E27FC236}">
                <a16:creationId xmlns:a16="http://schemas.microsoft.com/office/drawing/2014/main" id="{73439792-5E30-4B43-9870-A01D8C44F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557" y="5184030"/>
            <a:ext cx="411347" cy="1306722"/>
          </a:xfrm>
          <a:custGeom>
            <a:avLst/>
            <a:gdLst>
              <a:gd name="connsiteX0" fmla="*/ 797796 w 822694"/>
              <a:gd name="connsiteY0" fmla="*/ 2263136 h 2613443"/>
              <a:gd name="connsiteX1" fmla="*/ 822694 w 822694"/>
              <a:gd name="connsiteY1" fmla="*/ 2304275 h 2613443"/>
              <a:gd name="connsiteX2" fmla="*/ 317266 w 822694"/>
              <a:gd name="connsiteY2" fmla="*/ 2613443 h 2613443"/>
              <a:gd name="connsiteX3" fmla="*/ 291123 w 822694"/>
              <a:gd name="connsiteY3" fmla="*/ 2572304 h 2613443"/>
              <a:gd name="connsiteX4" fmla="*/ 667946 w 822694"/>
              <a:gd name="connsiteY4" fmla="*/ 1785238 h 2613443"/>
              <a:gd name="connsiteX5" fmla="*/ 685370 w 822694"/>
              <a:gd name="connsiteY5" fmla="*/ 1830438 h 2613443"/>
              <a:gd name="connsiteX6" fmla="*/ 132775 w 822694"/>
              <a:gd name="connsiteY6" fmla="*/ 2047649 h 2613443"/>
              <a:gd name="connsiteX7" fmla="*/ 115351 w 822694"/>
              <a:gd name="connsiteY7" fmla="*/ 2002449 h 2613443"/>
              <a:gd name="connsiteX8" fmla="*/ 0 w 822694"/>
              <a:gd name="connsiteY8" fmla="*/ 1246920 h 2613443"/>
              <a:gd name="connsiteX9" fmla="*/ 591994 w 822694"/>
              <a:gd name="connsiteY9" fmla="*/ 1246920 h 2613443"/>
              <a:gd name="connsiteX10" fmla="*/ 591994 w 822694"/>
              <a:gd name="connsiteY10" fmla="*/ 1295124 h 2613443"/>
              <a:gd name="connsiteX11" fmla="*/ 0 w 822694"/>
              <a:gd name="connsiteY11" fmla="*/ 1295124 h 2613443"/>
              <a:gd name="connsiteX12" fmla="*/ 104586 w 822694"/>
              <a:gd name="connsiteY12" fmla="*/ 576771 h 2613443"/>
              <a:gd name="connsiteX13" fmla="*/ 679879 w 822694"/>
              <a:gd name="connsiteY13" fmla="*/ 716221 h 2613443"/>
              <a:gd name="connsiteX14" fmla="*/ 668672 w 822694"/>
              <a:gd name="connsiteY14" fmla="*/ 762289 h 2613443"/>
              <a:gd name="connsiteX15" fmla="*/ 93379 w 822694"/>
              <a:gd name="connsiteY15" fmla="*/ 622839 h 2613443"/>
              <a:gd name="connsiteX16" fmla="*/ 276943 w 822694"/>
              <a:gd name="connsiteY16" fmla="*/ 0 h 2613443"/>
              <a:gd name="connsiteX17" fmla="*/ 822689 w 822694"/>
              <a:gd name="connsiteY17" fmla="*/ 235717 h 2613443"/>
              <a:gd name="connsiteX18" fmla="*/ 803914 w 822694"/>
              <a:gd name="connsiteY18" fmla="*/ 278911 h 2613443"/>
              <a:gd name="connsiteX19" fmla="*/ 258167 w 822694"/>
              <a:gd name="connsiteY19" fmla="*/ 44428 h 2613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2694" h="2613443">
                <a:moveTo>
                  <a:pt x="797796" y="2263136"/>
                </a:moveTo>
                <a:lnTo>
                  <a:pt x="822694" y="2304275"/>
                </a:lnTo>
                <a:lnTo>
                  <a:pt x="317266" y="2613443"/>
                </a:lnTo>
                <a:lnTo>
                  <a:pt x="291123" y="2572304"/>
                </a:lnTo>
                <a:close/>
                <a:moveTo>
                  <a:pt x="667946" y="1785238"/>
                </a:moveTo>
                <a:lnTo>
                  <a:pt x="685370" y="1830438"/>
                </a:lnTo>
                <a:lnTo>
                  <a:pt x="132775" y="2047649"/>
                </a:lnTo>
                <a:lnTo>
                  <a:pt x="115351" y="2002449"/>
                </a:lnTo>
                <a:close/>
                <a:moveTo>
                  <a:pt x="0" y="1246920"/>
                </a:moveTo>
                <a:lnTo>
                  <a:pt x="591994" y="1246920"/>
                </a:lnTo>
                <a:lnTo>
                  <a:pt x="591994" y="1295124"/>
                </a:lnTo>
                <a:lnTo>
                  <a:pt x="0" y="1295124"/>
                </a:lnTo>
                <a:close/>
                <a:moveTo>
                  <a:pt x="104586" y="576771"/>
                </a:moveTo>
                <a:lnTo>
                  <a:pt x="679879" y="716221"/>
                </a:lnTo>
                <a:lnTo>
                  <a:pt x="668672" y="762289"/>
                </a:lnTo>
                <a:lnTo>
                  <a:pt x="93379" y="622839"/>
                </a:lnTo>
                <a:close/>
                <a:moveTo>
                  <a:pt x="276943" y="0"/>
                </a:moveTo>
                <a:lnTo>
                  <a:pt x="822689" y="235717"/>
                </a:lnTo>
                <a:lnTo>
                  <a:pt x="803914" y="278911"/>
                </a:lnTo>
                <a:lnTo>
                  <a:pt x="258167" y="44428"/>
                </a:lnTo>
                <a:close/>
              </a:path>
            </a:pathLst>
          </a:custGeom>
          <a:solidFill>
            <a:srgbClr val="E5E6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3" name="Freeform 434">
            <a:extLst>
              <a:ext uri="{FF2B5EF4-FFF2-40B4-BE49-F238E27FC236}">
                <a16:creationId xmlns:a16="http://schemas.microsoft.com/office/drawing/2014/main" id="{623C4EBF-31C3-BD43-9CCD-5B40A29AF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2046" y="5606995"/>
            <a:ext cx="302111" cy="541065"/>
          </a:xfrm>
          <a:custGeom>
            <a:avLst/>
            <a:gdLst>
              <a:gd name="T0" fmla="*/ 291460 w 487"/>
              <a:gd name="T1" fmla="*/ 13044 h 870"/>
              <a:gd name="T2" fmla="*/ 291460 w 487"/>
              <a:gd name="T3" fmla="*/ 13044 h 870"/>
              <a:gd name="T4" fmla="*/ 223800 w 487"/>
              <a:gd name="T5" fmla="*/ 0 h 870"/>
              <a:gd name="T6" fmla="*/ 223800 w 487"/>
              <a:gd name="T7" fmla="*/ 0 h 870"/>
              <a:gd name="T8" fmla="*/ 0 w 487"/>
              <a:gd name="T9" fmla="*/ 283057 h 870"/>
              <a:gd name="T10" fmla="*/ 0 w 487"/>
              <a:gd name="T11" fmla="*/ 283057 h 870"/>
              <a:gd name="T12" fmla="*/ 223800 w 487"/>
              <a:gd name="T13" fmla="*/ 566767 h 870"/>
              <a:gd name="T14" fmla="*/ 223800 w 487"/>
              <a:gd name="T15" fmla="*/ 566767 h 870"/>
              <a:gd name="T16" fmla="*/ 296665 w 487"/>
              <a:gd name="T17" fmla="*/ 551114 h 870"/>
              <a:gd name="T18" fmla="*/ 296665 w 487"/>
              <a:gd name="T19" fmla="*/ 551114 h 870"/>
              <a:gd name="T20" fmla="*/ 316182 w 487"/>
              <a:gd name="T21" fmla="*/ 297406 h 870"/>
              <a:gd name="T22" fmla="*/ 316182 w 487"/>
              <a:gd name="T23" fmla="*/ 297406 h 870"/>
              <a:gd name="T24" fmla="*/ 291460 w 487"/>
              <a:gd name="T25" fmla="*/ 13044 h 87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87" h="870">
                <a:moveTo>
                  <a:pt x="448" y="20"/>
                </a:moveTo>
                <a:lnTo>
                  <a:pt x="448" y="20"/>
                </a:lnTo>
                <a:cubicBezTo>
                  <a:pt x="415" y="7"/>
                  <a:pt x="380" y="0"/>
                  <a:pt x="344" y="0"/>
                </a:cubicBezTo>
                <a:cubicBezTo>
                  <a:pt x="154" y="0"/>
                  <a:pt x="0" y="194"/>
                  <a:pt x="0" y="434"/>
                </a:cubicBezTo>
                <a:cubicBezTo>
                  <a:pt x="0" y="674"/>
                  <a:pt x="154" y="869"/>
                  <a:pt x="344" y="869"/>
                </a:cubicBezTo>
                <a:cubicBezTo>
                  <a:pt x="383" y="869"/>
                  <a:pt x="420" y="860"/>
                  <a:pt x="456" y="845"/>
                </a:cubicBezTo>
                <a:cubicBezTo>
                  <a:pt x="475" y="722"/>
                  <a:pt x="486" y="592"/>
                  <a:pt x="486" y="456"/>
                </a:cubicBezTo>
                <a:cubicBezTo>
                  <a:pt x="486" y="303"/>
                  <a:pt x="472" y="156"/>
                  <a:pt x="448" y="20"/>
                </a:cubicBezTo>
              </a:path>
            </a:pathLst>
          </a:custGeom>
          <a:solidFill>
            <a:srgbClr val="E6975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4" name="Freeform 435">
            <a:extLst>
              <a:ext uri="{FF2B5EF4-FFF2-40B4-BE49-F238E27FC236}">
                <a16:creationId xmlns:a16="http://schemas.microsoft.com/office/drawing/2014/main" id="{08FD9145-1F03-434B-ACFE-4D95454CD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5561" y="5255440"/>
            <a:ext cx="131831" cy="274652"/>
          </a:xfrm>
          <a:custGeom>
            <a:avLst/>
            <a:gdLst>
              <a:gd name="T0" fmla="*/ 62903 w 211"/>
              <a:gd name="T1" fmla="*/ 0 h 440"/>
              <a:gd name="T2" fmla="*/ 0 w 211"/>
              <a:gd name="T3" fmla="*/ 123722 h 440"/>
              <a:gd name="T4" fmla="*/ 0 w 211"/>
              <a:gd name="T5" fmla="*/ 123722 h 440"/>
              <a:gd name="T6" fmla="*/ 28175 w 211"/>
              <a:gd name="T7" fmla="*/ 122413 h 440"/>
              <a:gd name="T8" fmla="*/ 28175 w 211"/>
              <a:gd name="T9" fmla="*/ 122413 h 440"/>
              <a:gd name="T10" fmla="*/ 45867 w 211"/>
              <a:gd name="T11" fmla="*/ 201621 h 440"/>
              <a:gd name="T12" fmla="*/ 45867 w 211"/>
              <a:gd name="T13" fmla="*/ 201621 h 440"/>
              <a:gd name="T14" fmla="*/ 11794 w 211"/>
              <a:gd name="T15" fmla="*/ 287375 h 440"/>
              <a:gd name="T16" fmla="*/ 82560 w 211"/>
              <a:gd name="T17" fmla="*/ 287375 h 440"/>
              <a:gd name="T18" fmla="*/ 82560 w 211"/>
              <a:gd name="T19" fmla="*/ 287375 h 440"/>
              <a:gd name="T20" fmla="*/ 62903 w 211"/>
              <a:gd name="T21" fmla="*/ 0 h 44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11" h="440">
                <a:moveTo>
                  <a:pt x="96" y="0"/>
                </a:moveTo>
                <a:lnTo>
                  <a:pt x="0" y="189"/>
                </a:lnTo>
                <a:cubicBezTo>
                  <a:pt x="21" y="195"/>
                  <a:pt x="43" y="187"/>
                  <a:pt x="43" y="187"/>
                </a:cubicBezTo>
                <a:cubicBezTo>
                  <a:pt x="43" y="187"/>
                  <a:pt x="73" y="229"/>
                  <a:pt x="70" y="308"/>
                </a:cubicBezTo>
                <a:cubicBezTo>
                  <a:pt x="69" y="352"/>
                  <a:pt x="18" y="439"/>
                  <a:pt x="18" y="439"/>
                </a:cubicBezTo>
                <a:lnTo>
                  <a:pt x="126" y="439"/>
                </a:lnTo>
                <a:cubicBezTo>
                  <a:pt x="210" y="222"/>
                  <a:pt x="96" y="0"/>
                  <a:pt x="96" y="0"/>
                </a:cubicBezTo>
              </a:path>
            </a:pathLst>
          </a:custGeom>
          <a:solidFill>
            <a:srgbClr val="002B88">
              <a:alpha val="5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5" name="Freeform 436">
            <a:extLst>
              <a:ext uri="{FF2B5EF4-FFF2-40B4-BE49-F238E27FC236}">
                <a16:creationId xmlns:a16="http://schemas.microsoft.com/office/drawing/2014/main" id="{4B854F01-D394-8141-A7E7-C5B24D883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1055" y="5065929"/>
            <a:ext cx="43944" cy="52185"/>
          </a:xfrm>
          <a:custGeom>
            <a:avLst/>
            <a:gdLst>
              <a:gd name="T0" fmla="*/ 45445 w 72"/>
              <a:gd name="T1" fmla="*/ 20022 h 82"/>
              <a:gd name="T2" fmla="*/ 38404 w 72"/>
              <a:gd name="T3" fmla="*/ 0 h 82"/>
              <a:gd name="T4" fmla="*/ 0 w 72"/>
              <a:gd name="T5" fmla="*/ 30701 h 82"/>
              <a:gd name="T6" fmla="*/ 0 w 72"/>
              <a:gd name="T7" fmla="*/ 30701 h 82"/>
              <a:gd name="T8" fmla="*/ 6401 w 72"/>
              <a:gd name="T9" fmla="*/ 54060 h 82"/>
              <a:gd name="T10" fmla="*/ 6401 w 72"/>
              <a:gd name="T11" fmla="*/ 54060 h 82"/>
              <a:gd name="T12" fmla="*/ 45445 w 72"/>
              <a:gd name="T13" fmla="*/ 20022 h 8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2" h="82">
                <a:moveTo>
                  <a:pt x="71" y="30"/>
                </a:moveTo>
                <a:lnTo>
                  <a:pt x="60" y="0"/>
                </a:lnTo>
                <a:lnTo>
                  <a:pt x="0" y="46"/>
                </a:lnTo>
                <a:cubicBezTo>
                  <a:pt x="0" y="46"/>
                  <a:pt x="5" y="60"/>
                  <a:pt x="10" y="81"/>
                </a:cubicBezTo>
                <a:cubicBezTo>
                  <a:pt x="28" y="71"/>
                  <a:pt x="53" y="54"/>
                  <a:pt x="71" y="30"/>
                </a:cubicBez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6" name="Freeform 437">
            <a:extLst>
              <a:ext uri="{FF2B5EF4-FFF2-40B4-BE49-F238E27FC236}">
                <a16:creationId xmlns:a16="http://schemas.microsoft.com/office/drawing/2014/main" id="{2B285928-B62B-BD45-94B0-C3D6113B1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1409" y="4950575"/>
            <a:ext cx="134576" cy="167539"/>
          </a:xfrm>
          <a:custGeom>
            <a:avLst/>
            <a:gdLst>
              <a:gd name="T0" fmla="*/ 136581 w 217"/>
              <a:gd name="T1" fmla="*/ 70930 h 270"/>
              <a:gd name="T2" fmla="*/ 136581 w 217"/>
              <a:gd name="T3" fmla="*/ 70930 h 270"/>
              <a:gd name="T4" fmla="*/ 53332 w 217"/>
              <a:gd name="T5" fmla="*/ 175048 h 270"/>
              <a:gd name="T6" fmla="*/ 53332 w 217"/>
              <a:gd name="T7" fmla="*/ 175048 h 270"/>
              <a:gd name="T8" fmla="*/ 13658 w 217"/>
              <a:gd name="T9" fmla="*/ 129497 h 270"/>
              <a:gd name="T10" fmla="*/ 13658 w 217"/>
              <a:gd name="T11" fmla="*/ 129497 h 270"/>
              <a:gd name="T12" fmla="*/ 0 w 217"/>
              <a:gd name="T13" fmla="*/ 122989 h 270"/>
              <a:gd name="T14" fmla="*/ 0 w 217"/>
              <a:gd name="T15" fmla="*/ 122989 h 270"/>
              <a:gd name="T16" fmla="*/ 13658 w 217"/>
              <a:gd name="T17" fmla="*/ 88500 h 270"/>
              <a:gd name="T18" fmla="*/ 13658 w 217"/>
              <a:gd name="T19" fmla="*/ 88500 h 270"/>
              <a:gd name="T20" fmla="*/ 66339 w 217"/>
              <a:gd name="T21" fmla="*/ 0 h 270"/>
              <a:gd name="T22" fmla="*/ 66339 w 217"/>
              <a:gd name="T23" fmla="*/ 0 h 270"/>
              <a:gd name="T24" fmla="*/ 136581 w 217"/>
              <a:gd name="T25" fmla="*/ 70930 h 27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17" h="270">
                <a:moveTo>
                  <a:pt x="210" y="109"/>
                </a:moveTo>
                <a:lnTo>
                  <a:pt x="210" y="109"/>
                </a:lnTo>
                <a:cubicBezTo>
                  <a:pt x="204" y="172"/>
                  <a:pt x="133" y="269"/>
                  <a:pt x="82" y="269"/>
                </a:cubicBezTo>
                <a:cubicBezTo>
                  <a:pt x="71" y="269"/>
                  <a:pt x="43" y="250"/>
                  <a:pt x="21" y="199"/>
                </a:cubicBezTo>
                <a:cubicBezTo>
                  <a:pt x="19" y="192"/>
                  <a:pt x="0" y="195"/>
                  <a:pt x="0" y="189"/>
                </a:cubicBezTo>
                <a:cubicBezTo>
                  <a:pt x="0" y="180"/>
                  <a:pt x="21" y="143"/>
                  <a:pt x="21" y="136"/>
                </a:cubicBezTo>
                <a:cubicBezTo>
                  <a:pt x="15" y="39"/>
                  <a:pt x="47" y="0"/>
                  <a:pt x="102" y="0"/>
                </a:cubicBezTo>
                <a:cubicBezTo>
                  <a:pt x="157" y="0"/>
                  <a:pt x="216" y="51"/>
                  <a:pt x="210" y="109"/>
                </a:cubicBez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7" name="Freeform 438">
            <a:extLst>
              <a:ext uri="{FF2B5EF4-FFF2-40B4-BE49-F238E27FC236}">
                <a16:creationId xmlns:a16="http://schemas.microsoft.com/office/drawing/2014/main" id="{7291C11A-FDCF-3846-BC1F-6AFFDB780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0705" y="5527345"/>
            <a:ext cx="601476" cy="477896"/>
          </a:xfrm>
          <a:custGeom>
            <a:avLst/>
            <a:gdLst>
              <a:gd name="T0" fmla="*/ 593526 w 965"/>
              <a:gd name="T1" fmla="*/ 3271 h 766"/>
              <a:gd name="T2" fmla="*/ 593526 w 965"/>
              <a:gd name="T3" fmla="*/ 3271 h 766"/>
              <a:gd name="T4" fmla="*/ 513126 w 965"/>
              <a:gd name="T5" fmla="*/ 173382 h 766"/>
              <a:gd name="T6" fmla="*/ 513126 w 965"/>
              <a:gd name="T7" fmla="*/ 173382 h 766"/>
              <a:gd name="T8" fmla="*/ 183026 w 965"/>
              <a:gd name="T9" fmla="*/ 154408 h 766"/>
              <a:gd name="T10" fmla="*/ 183026 w 965"/>
              <a:gd name="T11" fmla="*/ 154408 h 766"/>
              <a:gd name="T12" fmla="*/ 211787 w 965"/>
              <a:gd name="T13" fmla="*/ 287226 h 766"/>
              <a:gd name="T14" fmla="*/ 211787 w 965"/>
              <a:gd name="T15" fmla="*/ 287226 h 766"/>
              <a:gd name="T16" fmla="*/ 227475 w 965"/>
              <a:gd name="T17" fmla="*/ 463879 h 766"/>
              <a:gd name="T18" fmla="*/ 139884 w 965"/>
              <a:gd name="T19" fmla="*/ 500519 h 766"/>
              <a:gd name="T20" fmla="*/ 139884 w 965"/>
              <a:gd name="T21" fmla="*/ 500519 h 766"/>
              <a:gd name="T22" fmla="*/ 73210 w 965"/>
              <a:gd name="T23" fmla="*/ 54959 h 766"/>
              <a:gd name="T24" fmla="*/ 73210 w 965"/>
              <a:gd name="T25" fmla="*/ 54959 h 766"/>
              <a:gd name="T26" fmla="*/ 330754 w 965"/>
              <a:gd name="T27" fmla="*/ 3271 h 766"/>
              <a:gd name="T28" fmla="*/ 593526 w 965"/>
              <a:gd name="T29" fmla="*/ 3271 h 76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965" h="766">
                <a:moveTo>
                  <a:pt x="908" y="5"/>
                </a:moveTo>
                <a:lnTo>
                  <a:pt x="908" y="5"/>
                </a:lnTo>
                <a:cubicBezTo>
                  <a:pt x="908" y="5"/>
                  <a:pt x="964" y="213"/>
                  <a:pt x="785" y="265"/>
                </a:cubicBezTo>
                <a:cubicBezTo>
                  <a:pt x="659" y="301"/>
                  <a:pt x="280" y="236"/>
                  <a:pt x="280" y="236"/>
                </a:cubicBezTo>
                <a:cubicBezTo>
                  <a:pt x="280" y="236"/>
                  <a:pt x="318" y="348"/>
                  <a:pt x="324" y="439"/>
                </a:cubicBezTo>
                <a:cubicBezTo>
                  <a:pt x="333" y="579"/>
                  <a:pt x="348" y="709"/>
                  <a:pt x="348" y="709"/>
                </a:cubicBezTo>
                <a:lnTo>
                  <a:pt x="214" y="765"/>
                </a:lnTo>
                <a:cubicBezTo>
                  <a:pt x="214" y="765"/>
                  <a:pt x="0" y="177"/>
                  <a:pt x="112" y="84"/>
                </a:cubicBezTo>
                <a:cubicBezTo>
                  <a:pt x="215" y="0"/>
                  <a:pt x="506" y="5"/>
                  <a:pt x="506" y="5"/>
                </a:cubicBezTo>
                <a:lnTo>
                  <a:pt x="908" y="5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8" name="Freeform 439">
            <a:extLst>
              <a:ext uri="{FF2B5EF4-FFF2-40B4-BE49-F238E27FC236}">
                <a16:creationId xmlns:a16="http://schemas.microsoft.com/office/drawing/2014/main" id="{E1553F25-1D19-E643-860A-A26CC840C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4227" y="5175790"/>
            <a:ext cx="433942" cy="444937"/>
          </a:xfrm>
          <a:custGeom>
            <a:avLst/>
            <a:gdLst>
              <a:gd name="T0" fmla="*/ 35359 w 695"/>
              <a:gd name="T1" fmla="*/ 465956 h 715"/>
              <a:gd name="T2" fmla="*/ 0 w 695"/>
              <a:gd name="T3" fmla="*/ 394170 h 715"/>
              <a:gd name="T4" fmla="*/ 242277 w 695"/>
              <a:gd name="T5" fmla="*/ 261693 h 715"/>
              <a:gd name="T6" fmla="*/ 349665 w 695"/>
              <a:gd name="T7" fmla="*/ 63302 h 715"/>
              <a:gd name="T8" fmla="*/ 349665 w 695"/>
              <a:gd name="T9" fmla="*/ 63302 h 715"/>
              <a:gd name="T10" fmla="*/ 422348 w 695"/>
              <a:gd name="T11" fmla="*/ 27409 h 715"/>
              <a:gd name="T12" fmla="*/ 422348 w 695"/>
              <a:gd name="T13" fmla="*/ 27409 h 715"/>
              <a:gd name="T14" fmla="*/ 429551 w 695"/>
              <a:gd name="T15" fmla="*/ 100500 h 715"/>
              <a:gd name="T16" fmla="*/ 309067 w 695"/>
              <a:gd name="T17" fmla="*/ 326300 h 715"/>
              <a:gd name="T18" fmla="*/ 35359 w 695"/>
              <a:gd name="T19" fmla="*/ 465956 h 71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695" h="715">
                <a:moveTo>
                  <a:pt x="54" y="714"/>
                </a:moveTo>
                <a:lnTo>
                  <a:pt x="0" y="604"/>
                </a:lnTo>
                <a:lnTo>
                  <a:pt x="370" y="401"/>
                </a:lnTo>
                <a:lnTo>
                  <a:pt x="534" y="97"/>
                </a:lnTo>
                <a:cubicBezTo>
                  <a:pt x="534" y="97"/>
                  <a:pt x="578" y="0"/>
                  <a:pt x="645" y="42"/>
                </a:cubicBezTo>
                <a:cubicBezTo>
                  <a:pt x="694" y="73"/>
                  <a:pt x="656" y="154"/>
                  <a:pt x="656" y="154"/>
                </a:cubicBezTo>
                <a:lnTo>
                  <a:pt x="472" y="500"/>
                </a:lnTo>
                <a:lnTo>
                  <a:pt x="54" y="714"/>
                </a:lnTo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9" name="Freeform 440">
            <a:extLst>
              <a:ext uri="{FF2B5EF4-FFF2-40B4-BE49-F238E27FC236}">
                <a16:creationId xmlns:a16="http://schemas.microsoft.com/office/drawing/2014/main" id="{E6FDD295-9D19-6E46-B4E3-5D19F46C3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1409" y="4950575"/>
            <a:ext cx="134576" cy="167539"/>
          </a:xfrm>
          <a:custGeom>
            <a:avLst/>
            <a:gdLst>
              <a:gd name="T0" fmla="*/ 136581 w 217"/>
              <a:gd name="T1" fmla="*/ 70930 h 270"/>
              <a:gd name="T2" fmla="*/ 136581 w 217"/>
              <a:gd name="T3" fmla="*/ 70930 h 270"/>
              <a:gd name="T4" fmla="*/ 53332 w 217"/>
              <a:gd name="T5" fmla="*/ 175048 h 270"/>
              <a:gd name="T6" fmla="*/ 53332 w 217"/>
              <a:gd name="T7" fmla="*/ 175048 h 270"/>
              <a:gd name="T8" fmla="*/ 13658 w 217"/>
              <a:gd name="T9" fmla="*/ 129497 h 270"/>
              <a:gd name="T10" fmla="*/ 13658 w 217"/>
              <a:gd name="T11" fmla="*/ 129497 h 270"/>
              <a:gd name="T12" fmla="*/ 0 w 217"/>
              <a:gd name="T13" fmla="*/ 122989 h 270"/>
              <a:gd name="T14" fmla="*/ 0 w 217"/>
              <a:gd name="T15" fmla="*/ 122989 h 270"/>
              <a:gd name="T16" fmla="*/ 13658 w 217"/>
              <a:gd name="T17" fmla="*/ 88500 h 270"/>
              <a:gd name="T18" fmla="*/ 13658 w 217"/>
              <a:gd name="T19" fmla="*/ 88500 h 270"/>
              <a:gd name="T20" fmla="*/ 66339 w 217"/>
              <a:gd name="T21" fmla="*/ 0 h 270"/>
              <a:gd name="T22" fmla="*/ 66339 w 217"/>
              <a:gd name="T23" fmla="*/ 0 h 270"/>
              <a:gd name="T24" fmla="*/ 136581 w 217"/>
              <a:gd name="T25" fmla="*/ 70930 h 27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17" h="270">
                <a:moveTo>
                  <a:pt x="210" y="109"/>
                </a:moveTo>
                <a:lnTo>
                  <a:pt x="210" y="109"/>
                </a:lnTo>
                <a:cubicBezTo>
                  <a:pt x="204" y="172"/>
                  <a:pt x="133" y="269"/>
                  <a:pt x="82" y="269"/>
                </a:cubicBezTo>
                <a:cubicBezTo>
                  <a:pt x="71" y="269"/>
                  <a:pt x="43" y="250"/>
                  <a:pt x="21" y="199"/>
                </a:cubicBezTo>
                <a:cubicBezTo>
                  <a:pt x="19" y="192"/>
                  <a:pt x="0" y="195"/>
                  <a:pt x="0" y="189"/>
                </a:cubicBezTo>
                <a:cubicBezTo>
                  <a:pt x="0" y="180"/>
                  <a:pt x="21" y="143"/>
                  <a:pt x="21" y="136"/>
                </a:cubicBezTo>
                <a:cubicBezTo>
                  <a:pt x="15" y="39"/>
                  <a:pt x="47" y="0"/>
                  <a:pt x="102" y="0"/>
                </a:cubicBezTo>
                <a:cubicBezTo>
                  <a:pt x="157" y="0"/>
                  <a:pt x="216" y="51"/>
                  <a:pt x="210" y="109"/>
                </a:cubicBezTo>
              </a:path>
            </a:pathLst>
          </a:custGeom>
          <a:solidFill>
            <a:srgbClr val="E06039">
              <a:alpha val="5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50" name="Freeform 149">
            <a:extLst>
              <a:ext uri="{FF2B5EF4-FFF2-40B4-BE49-F238E27FC236}">
                <a16:creationId xmlns:a16="http://schemas.microsoft.com/office/drawing/2014/main" id="{B3FACC90-3A4C-0042-9BFD-427C83DE9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6125" y="5003804"/>
            <a:ext cx="26811" cy="34089"/>
          </a:xfrm>
          <a:custGeom>
            <a:avLst/>
            <a:gdLst>
              <a:gd name="connsiteX0" fmla="*/ 15106 w 53622"/>
              <a:gd name="connsiteY0" fmla="*/ 41857 h 68177"/>
              <a:gd name="connsiteX1" fmla="*/ 26090 w 53622"/>
              <a:gd name="connsiteY1" fmla="*/ 54445 h 68177"/>
              <a:gd name="connsiteX2" fmla="*/ 15106 w 53622"/>
              <a:gd name="connsiteY2" fmla="*/ 68177 h 68177"/>
              <a:gd name="connsiteX3" fmla="*/ 5492 w 53622"/>
              <a:gd name="connsiteY3" fmla="*/ 54445 h 68177"/>
              <a:gd name="connsiteX4" fmla="*/ 15106 w 53622"/>
              <a:gd name="connsiteY4" fmla="*/ 41857 h 68177"/>
              <a:gd name="connsiteX5" fmla="*/ 11772 w 53622"/>
              <a:gd name="connsiteY5" fmla="*/ 33455 h 68177"/>
              <a:gd name="connsiteX6" fmla="*/ 28774 w 53622"/>
              <a:gd name="connsiteY6" fmla="*/ 38625 h 68177"/>
              <a:gd name="connsiteX7" fmla="*/ 39236 w 53622"/>
              <a:gd name="connsiteY7" fmla="*/ 42502 h 68177"/>
              <a:gd name="connsiteX8" fmla="*/ 53622 w 53622"/>
              <a:gd name="connsiteY8" fmla="*/ 43795 h 68177"/>
              <a:gd name="connsiteX9" fmla="*/ 39236 w 53622"/>
              <a:gd name="connsiteY9" fmla="*/ 50257 h 68177"/>
              <a:gd name="connsiteX10" fmla="*/ 22234 w 53622"/>
              <a:gd name="connsiteY10" fmla="*/ 45087 h 68177"/>
              <a:gd name="connsiteX11" fmla="*/ 11772 w 53622"/>
              <a:gd name="connsiteY11" fmla="*/ 39917 h 68177"/>
              <a:gd name="connsiteX12" fmla="*/ 0 w 53622"/>
              <a:gd name="connsiteY12" fmla="*/ 45087 h 68177"/>
              <a:gd name="connsiteX13" fmla="*/ 11772 w 53622"/>
              <a:gd name="connsiteY13" fmla="*/ 33455 h 68177"/>
              <a:gd name="connsiteX14" fmla="*/ 17370 w 53622"/>
              <a:gd name="connsiteY14" fmla="*/ 917 h 68177"/>
              <a:gd name="connsiteX15" fmla="*/ 32808 w 53622"/>
              <a:gd name="connsiteY15" fmla="*/ 1346 h 68177"/>
              <a:gd name="connsiteX16" fmla="*/ 44686 w 53622"/>
              <a:gd name="connsiteY16" fmla="*/ 10501 h 68177"/>
              <a:gd name="connsiteX17" fmla="*/ 48248 w 53622"/>
              <a:gd name="connsiteY17" fmla="*/ 24233 h 68177"/>
              <a:gd name="connsiteX18" fmla="*/ 37560 w 53622"/>
              <a:gd name="connsiteY18" fmla="*/ 16222 h 68177"/>
              <a:gd name="connsiteX19" fmla="*/ 28058 w 53622"/>
              <a:gd name="connsiteY19" fmla="*/ 11645 h 68177"/>
              <a:gd name="connsiteX20" fmla="*/ 5492 w 53622"/>
              <a:gd name="connsiteY20" fmla="*/ 8212 h 68177"/>
              <a:gd name="connsiteX21" fmla="*/ 17370 w 53622"/>
              <a:gd name="connsiteY21" fmla="*/ 917 h 68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622" h="68177">
                <a:moveTo>
                  <a:pt x="15106" y="41857"/>
                </a:moveTo>
                <a:cubicBezTo>
                  <a:pt x="20598" y="41857"/>
                  <a:pt x="26090" y="47579"/>
                  <a:pt x="26090" y="54445"/>
                </a:cubicBezTo>
                <a:cubicBezTo>
                  <a:pt x="26090" y="61311"/>
                  <a:pt x="20598" y="68177"/>
                  <a:pt x="15106" y="68177"/>
                </a:cubicBezTo>
                <a:cubicBezTo>
                  <a:pt x="9612" y="68177"/>
                  <a:pt x="5492" y="61311"/>
                  <a:pt x="5492" y="54445"/>
                </a:cubicBezTo>
                <a:cubicBezTo>
                  <a:pt x="5492" y="47579"/>
                  <a:pt x="9612" y="41857"/>
                  <a:pt x="15106" y="41857"/>
                </a:cubicBezTo>
                <a:close/>
                <a:moveTo>
                  <a:pt x="11772" y="33455"/>
                </a:moveTo>
                <a:cubicBezTo>
                  <a:pt x="18310" y="30870"/>
                  <a:pt x="24850" y="34747"/>
                  <a:pt x="28774" y="38625"/>
                </a:cubicBezTo>
                <a:cubicBezTo>
                  <a:pt x="31388" y="41210"/>
                  <a:pt x="35312" y="41210"/>
                  <a:pt x="39236" y="42502"/>
                </a:cubicBezTo>
                <a:cubicBezTo>
                  <a:pt x="43160" y="43795"/>
                  <a:pt x="47084" y="43795"/>
                  <a:pt x="53622" y="43795"/>
                </a:cubicBezTo>
                <a:cubicBezTo>
                  <a:pt x="48390" y="47672"/>
                  <a:pt x="44468" y="50257"/>
                  <a:pt x="39236" y="50257"/>
                </a:cubicBezTo>
                <a:cubicBezTo>
                  <a:pt x="32696" y="51550"/>
                  <a:pt x="26158" y="50257"/>
                  <a:pt x="22234" y="45087"/>
                </a:cubicBezTo>
                <a:cubicBezTo>
                  <a:pt x="19618" y="42502"/>
                  <a:pt x="15696" y="39917"/>
                  <a:pt x="11772" y="39917"/>
                </a:cubicBezTo>
                <a:cubicBezTo>
                  <a:pt x="9156" y="39917"/>
                  <a:pt x="3924" y="41210"/>
                  <a:pt x="0" y="45087"/>
                </a:cubicBezTo>
                <a:cubicBezTo>
                  <a:pt x="1308" y="39917"/>
                  <a:pt x="5232" y="34747"/>
                  <a:pt x="11772" y="33455"/>
                </a:cubicBezTo>
                <a:close/>
                <a:moveTo>
                  <a:pt x="17370" y="917"/>
                </a:moveTo>
                <a:cubicBezTo>
                  <a:pt x="22120" y="-370"/>
                  <a:pt x="27464" y="-370"/>
                  <a:pt x="32808" y="1346"/>
                </a:cubicBezTo>
                <a:cubicBezTo>
                  <a:pt x="37560" y="3635"/>
                  <a:pt x="41122" y="5923"/>
                  <a:pt x="44686" y="10501"/>
                </a:cubicBezTo>
                <a:cubicBezTo>
                  <a:pt x="47060" y="15078"/>
                  <a:pt x="48248" y="18511"/>
                  <a:pt x="48248" y="24233"/>
                </a:cubicBezTo>
                <a:cubicBezTo>
                  <a:pt x="44686" y="20800"/>
                  <a:pt x="41122" y="18511"/>
                  <a:pt x="37560" y="16222"/>
                </a:cubicBezTo>
                <a:cubicBezTo>
                  <a:pt x="35184" y="15078"/>
                  <a:pt x="31622" y="13934"/>
                  <a:pt x="28058" y="11645"/>
                </a:cubicBezTo>
                <a:cubicBezTo>
                  <a:pt x="22120" y="9356"/>
                  <a:pt x="14994" y="9356"/>
                  <a:pt x="5492" y="8212"/>
                </a:cubicBezTo>
                <a:cubicBezTo>
                  <a:pt x="8462" y="4779"/>
                  <a:pt x="12620" y="2204"/>
                  <a:pt x="17370" y="917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51" name="Freeform 444">
            <a:extLst>
              <a:ext uri="{FF2B5EF4-FFF2-40B4-BE49-F238E27FC236}">
                <a16:creationId xmlns:a16="http://schemas.microsoft.com/office/drawing/2014/main" id="{753E7AD2-E4A8-E447-9F96-456C0C055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3379" y="4857193"/>
            <a:ext cx="469646" cy="560291"/>
          </a:xfrm>
          <a:custGeom>
            <a:avLst/>
            <a:gdLst>
              <a:gd name="T0" fmla="*/ 0 w 752"/>
              <a:gd name="T1" fmla="*/ 119608 h 899"/>
              <a:gd name="T2" fmla="*/ 0 w 752"/>
              <a:gd name="T3" fmla="*/ 119608 h 899"/>
              <a:gd name="T4" fmla="*/ 64841 w 752"/>
              <a:gd name="T5" fmla="*/ 171242 h 899"/>
              <a:gd name="T6" fmla="*/ 64841 w 752"/>
              <a:gd name="T7" fmla="*/ 171242 h 899"/>
              <a:gd name="T8" fmla="*/ 84490 w 752"/>
              <a:gd name="T9" fmla="*/ 162092 h 899"/>
              <a:gd name="T10" fmla="*/ 84490 w 752"/>
              <a:gd name="T11" fmla="*/ 162092 h 899"/>
              <a:gd name="T12" fmla="*/ 99554 w 752"/>
              <a:gd name="T13" fmla="*/ 155556 h 899"/>
              <a:gd name="T14" fmla="*/ 99554 w 752"/>
              <a:gd name="T15" fmla="*/ 155556 h 899"/>
              <a:gd name="T16" fmla="*/ 93005 w 752"/>
              <a:gd name="T17" fmla="*/ 183007 h 899"/>
              <a:gd name="T18" fmla="*/ 93005 w 752"/>
              <a:gd name="T19" fmla="*/ 183007 h 899"/>
              <a:gd name="T20" fmla="*/ 140162 w 752"/>
              <a:gd name="T21" fmla="*/ 305883 h 899"/>
              <a:gd name="T22" fmla="*/ 140162 w 752"/>
              <a:gd name="T23" fmla="*/ 305883 h 899"/>
              <a:gd name="T24" fmla="*/ 320276 w 752"/>
              <a:gd name="T25" fmla="*/ 577124 h 899"/>
              <a:gd name="T26" fmla="*/ 320276 w 752"/>
              <a:gd name="T27" fmla="*/ 577124 h 899"/>
              <a:gd name="T28" fmla="*/ 326826 w 752"/>
              <a:gd name="T29" fmla="*/ 313726 h 899"/>
              <a:gd name="T30" fmla="*/ 326826 w 752"/>
              <a:gd name="T31" fmla="*/ 313726 h 899"/>
              <a:gd name="T32" fmla="*/ 184044 w 752"/>
              <a:gd name="T33" fmla="*/ 175817 h 899"/>
              <a:gd name="T34" fmla="*/ 184044 w 752"/>
              <a:gd name="T35" fmla="*/ 175817 h 899"/>
              <a:gd name="T36" fmla="*/ 0 w 752"/>
              <a:gd name="T37" fmla="*/ 119608 h 89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752" h="899">
                <a:moveTo>
                  <a:pt x="0" y="183"/>
                </a:moveTo>
                <a:lnTo>
                  <a:pt x="0" y="183"/>
                </a:lnTo>
                <a:cubicBezTo>
                  <a:pt x="0" y="183"/>
                  <a:pt x="32" y="250"/>
                  <a:pt x="99" y="262"/>
                </a:cubicBezTo>
                <a:cubicBezTo>
                  <a:pt x="111" y="264"/>
                  <a:pt x="123" y="258"/>
                  <a:pt x="129" y="248"/>
                </a:cubicBezTo>
                <a:cubicBezTo>
                  <a:pt x="135" y="240"/>
                  <a:pt x="143" y="232"/>
                  <a:pt x="152" y="238"/>
                </a:cubicBezTo>
                <a:cubicBezTo>
                  <a:pt x="166" y="247"/>
                  <a:pt x="170" y="293"/>
                  <a:pt x="142" y="280"/>
                </a:cubicBezTo>
                <a:cubicBezTo>
                  <a:pt x="120" y="270"/>
                  <a:pt x="101" y="387"/>
                  <a:pt x="214" y="468"/>
                </a:cubicBezTo>
                <a:cubicBezTo>
                  <a:pt x="329" y="548"/>
                  <a:pt x="463" y="898"/>
                  <a:pt x="489" y="883"/>
                </a:cubicBezTo>
                <a:cubicBezTo>
                  <a:pt x="516" y="868"/>
                  <a:pt x="751" y="680"/>
                  <a:pt x="499" y="480"/>
                </a:cubicBezTo>
                <a:cubicBezTo>
                  <a:pt x="368" y="376"/>
                  <a:pt x="250" y="389"/>
                  <a:pt x="281" y="269"/>
                </a:cubicBezTo>
                <a:cubicBezTo>
                  <a:pt x="318" y="126"/>
                  <a:pt x="58" y="0"/>
                  <a:pt x="0" y="183"/>
                </a:cubicBez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7026BCC-81BE-FF43-BCAE-DCC04758918A}"/>
              </a:ext>
            </a:extLst>
          </p:cNvPr>
          <p:cNvSpPr txBox="1"/>
          <p:nvPr/>
        </p:nvSpPr>
        <p:spPr>
          <a:xfrm>
            <a:off x="311903" y="2143621"/>
            <a:ext cx="60947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spc="-15" dirty="0">
                <a:solidFill>
                  <a:schemeClr val="bg1">
                    <a:lumMod val="75000"/>
                    <a:lumOff val="25000"/>
                  </a:schemeClr>
                </a:solidFill>
                <a:latin typeface="Amazon Ember Display" panose="020F0603020204020204" pitchFamily="34" charset="0"/>
                <a:cs typeface="Amazon Ember Display" panose="020F0603020204020204" pitchFamily="34" charset="0"/>
              </a:rPr>
              <a:t>Know in which brands I need to invest more marketing</a:t>
            </a:r>
            <a:endParaRPr lang="en-US" sz="1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4E84C79-C91D-C94C-997B-F04803B81771}"/>
              </a:ext>
            </a:extLst>
          </p:cNvPr>
          <p:cNvSpPr txBox="1"/>
          <p:nvPr/>
        </p:nvSpPr>
        <p:spPr>
          <a:xfrm>
            <a:off x="341707" y="3611167"/>
            <a:ext cx="4301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spc="-15" dirty="0">
                <a:latin typeface="Amazon Ember Display" panose="020F0603020204020204" pitchFamily="34" charset="0"/>
                <a:cs typeface="Amazon Ember Display" panose="020F0603020204020204" pitchFamily="34" charset="0"/>
              </a:rPr>
              <a:t>Why do users add products to their carts after 11:00 PM but not buy them?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267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5DB5-ED97-FD4D-96F0-5EB1A0F69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Analytics platform for an </a:t>
            </a:r>
            <a:r>
              <a:rPr lang="en-GB" sz="4000" b="1" dirty="0">
                <a:solidFill>
                  <a:schemeClr val="accent2"/>
                </a:solidFill>
              </a:rPr>
              <a:t>ecommerce</a:t>
            </a:r>
            <a:r>
              <a:rPr lang="en-GB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store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90FDB-D262-B84F-9B3D-5FD165F5284E}"/>
              </a:ext>
            </a:extLst>
          </p:cNvPr>
          <p:cNvSpPr txBox="1"/>
          <p:nvPr/>
        </p:nvSpPr>
        <p:spPr>
          <a:xfrm>
            <a:off x="311903" y="1771995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spc="-15" dirty="0">
                <a:solidFill>
                  <a:schemeClr val="bg1">
                    <a:lumMod val="75000"/>
                    <a:lumOff val="25000"/>
                  </a:schemeClr>
                </a:solidFill>
                <a:latin typeface="Amazon Ember Display" panose="020F0603020204020204" pitchFamily="34" charset="0"/>
                <a:cs typeface="Amazon Ember Display" panose="020F0603020204020204" pitchFamily="34" charset="0"/>
              </a:rPr>
              <a:t>Brand’s popularity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94E289-3D86-8C47-ADD3-A932ABC21F2D}"/>
              </a:ext>
            </a:extLst>
          </p:cNvPr>
          <p:cNvSpPr txBox="1"/>
          <p:nvPr/>
        </p:nvSpPr>
        <p:spPr>
          <a:xfrm>
            <a:off x="311903" y="3252028"/>
            <a:ext cx="2602304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 dirty="0">
                <a:solidFill>
                  <a:schemeClr val="bg1">
                    <a:lumMod val="75000"/>
                    <a:lumOff val="25000"/>
                  </a:schemeClr>
                </a:solidFill>
                <a:latin typeface="Amazon Ember Display" panose="020F0603020204020204" pitchFamily="34" charset="0"/>
                <a:cs typeface="Amazon Ember Display" panose="020F0603020204020204" pitchFamily="34" charset="0"/>
              </a:rPr>
              <a:t>User’s journey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D1700-6B6B-8F4F-9D60-4B61A1ED0D98}"/>
              </a:ext>
            </a:extLst>
          </p:cNvPr>
          <p:cNvSpPr txBox="1"/>
          <p:nvPr/>
        </p:nvSpPr>
        <p:spPr>
          <a:xfrm>
            <a:off x="311903" y="4811370"/>
            <a:ext cx="2605049" cy="3539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700" b="1" spc="-15" dirty="0">
                <a:solidFill>
                  <a:schemeClr val="accent4"/>
                </a:solidFill>
                <a:latin typeface="Amazon Ember Display" panose="020F0603020204020204" pitchFamily="34" charset="0"/>
                <a:cs typeface="Amazon Ember Display" panose="020F0603020204020204" pitchFamily="34" charset="0"/>
              </a:rPr>
              <a:t>Know your customers</a:t>
            </a:r>
          </a:p>
        </p:txBody>
      </p:sp>
      <p:sp>
        <p:nvSpPr>
          <p:cNvPr id="10" name="Freeform 70">
            <a:extLst>
              <a:ext uri="{FF2B5EF4-FFF2-40B4-BE49-F238E27FC236}">
                <a16:creationId xmlns:a16="http://schemas.microsoft.com/office/drawing/2014/main" id="{AF2A32C3-22DD-914C-8783-1A8006F7B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5934" y="1606649"/>
            <a:ext cx="7404478" cy="5017898"/>
          </a:xfrm>
          <a:custGeom>
            <a:avLst/>
            <a:gdLst>
              <a:gd name="T0" fmla="*/ 7764642 w 11887"/>
              <a:gd name="T1" fmla="*/ 137193 h 8055"/>
              <a:gd name="T2" fmla="*/ 7764642 w 11887"/>
              <a:gd name="T3" fmla="*/ 137193 h 8055"/>
              <a:gd name="T4" fmla="*/ 6239934 w 11887"/>
              <a:gd name="T5" fmla="*/ 457962 h 8055"/>
              <a:gd name="T6" fmla="*/ 6239934 w 11887"/>
              <a:gd name="T7" fmla="*/ 457962 h 8055"/>
              <a:gd name="T8" fmla="*/ 4865476 w 11887"/>
              <a:gd name="T9" fmla="*/ 1921349 h 8055"/>
              <a:gd name="T10" fmla="*/ 4865476 w 11887"/>
              <a:gd name="T11" fmla="*/ 1921349 h 8055"/>
              <a:gd name="T12" fmla="*/ 2841679 w 11887"/>
              <a:gd name="T13" fmla="*/ 2311367 h 8055"/>
              <a:gd name="T14" fmla="*/ 2841679 w 11887"/>
              <a:gd name="T15" fmla="*/ 2311367 h 8055"/>
              <a:gd name="T16" fmla="*/ 1863749 w 11887"/>
              <a:gd name="T17" fmla="*/ 3788473 h 8055"/>
              <a:gd name="T18" fmla="*/ 1863749 w 11887"/>
              <a:gd name="T19" fmla="*/ 3788473 h 8055"/>
              <a:gd name="T20" fmla="*/ 626476 w 11887"/>
              <a:gd name="T21" fmla="*/ 3897574 h 8055"/>
              <a:gd name="T22" fmla="*/ 626476 w 11887"/>
              <a:gd name="T23" fmla="*/ 3897574 h 8055"/>
              <a:gd name="T24" fmla="*/ 52261 w 11887"/>
              <a:gd name="T25" fmla="*/ 5261660 h 8055"/>
              <a:gd name="T26" fmla="*/ 7764642 w 11887"/>
              <a:gd name="T27" fmla="*/ 5261660 h 8055"/>
              <a:gd name="T28" fmla="*/ 7764642 w 11887"/>
              <a:gd name="T29" fmla="*/ 137193 h 805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1887" h="8055">
                <a:moveTo>
                  <a:pt x="11886" y="210"/>
                </a:moveTo>
                <a:lnTo>
                  <a:pt x="11886" y="210"/>
                </a:lnTo>
                <a:cubicBezTo>
                  <a:pt x="11886" y="210"/>
                  <a:pt x="10630" y="0"/>
                  <a:pt x="9552" y="701"/>
                </a:cubicBezTo>
                <a:cubicBezTo>
                  <a:pt x="8200" y="1581"/>
                  <a:pt x="8541" y="2418"/>
                  <a:pt x="7448" y="2941"/>
                </a:cubicBezTo>
                <a:cubicBezTo>
                  <a:pt x="6385" y="3450"/>
                  <a:pt x="5384" y="2556"/>
                  <a:pt x="4350" y="3538"/>
                </a:cubicBezTo>
                <a:cubicBezTo>
                  <a:pt x="3410" y="4429"/>
                  <a:pt x="3669" y="5346"/>
                  <a:pt x="2853" y="5799"/>
                </a:cubicBezTo>
                <a:cubicBezTo>
                  <a:pt x="2376" y="6063"/>
                  <a:pt x="1735" y="5519"/>
                  <a:pt x="959" y="5966"/>
                </a:cubicBezTo>
                <a:cubicBezTo>
                  <a:pt x="0" y="6519"/>
                  <a:pt x="80" y="8054"/>
                  <a:pt x="80" y="8054"/>
                </a:cubicBezTo>
                <a:lnTo>
                  <a:pt x="11886" y="8054"/>
                </a:lnTo>
                <a:lnTo>
                  <a:pt x="11886" y="210"/>
                </a:lnTo>
              </a:path>
            </a:pathLst>
          </a:custGeom>
          <a:solidFill>
            <a:srgbClr val="A1DFF3">
              <a:alpha val="35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" name="Freeform 71">
            <a:extLst>
              <a:ext uri="{FF2B5EF4-FFF2-40B4-BE49-F238E27FC236}">
                <a16:creationId xmlns:a16="http://schemas.microsoft.com/office/drawing/2014/main" id="{090AF6AA-C4C4-C04C-BFA7-56DDBA5F8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5371" y="6621799"/>
            <a:ext cx="7355042" cy="236201"/>
          </a:xfrm>
          <a:custGeom>
            <a:avLst/>
            <a:gdLst>
              <a:gd name="T0" fmla="*/ 0 w 11808"/>
              <a:gd name="T1" fmla="*/ 247056 h 381"/>
              <a:gd name="T2" fmla="*/ 7712797 w 11808"/>
              <a:gd name="T3" fmla="*/ 247056 h 381"/>
              <a:gd name="T4" fmla="*/ 7712797 w 11808"/>
              <a:gd name="T5" fmla="*/ 0 h 381"/>
              <a:gd name="T6" fmla="*/ 0 w 11808"/>
              <a:gd name="T7" fmla="*/ 0 h 381"/>
              <a:gd name="T8" fmla="*/ 0 w 11808"/>
              <a:gd name="T9" fmla="*/ 247056 h 3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808" h="381">
                <a:moveTo>
                  <a:pt x="0" y="380"/>
                </a:moveTo>
                <a:lnTo>
                  <a:pt x="11807" y="380"/>
                </a:lnTo>
                <a:lnTo>
                  <a:pt x="11807" y="0"/>
                </a:lnTo>
                <a:lnTo>
                  <a:pt x="0" y="0"/>
                </a:lnTo>
                <a:lnTo>
                  <a:pt x="0" y="380"/>
                </a:lnTo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762E03E-1518-7D4B-BF67-E999F74E4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7272" y="2433352"/>
            <a:ext cx="6264070" cy="1597853"/>
          </a:xfrm>
          <a:custGeom>
            <a:avLst/>
            <a:gdLst>
              <a:gd name="connsiteX0" fmla="*/ 12246478 w 12528140"/>
              <a:gd name="connsiteY0" fmla="*/ 2752013 h 3195705"/>
              <a:gd name="connsiteX1" fmla="*/ 12366122 w 12528140"/>
              <a:gd name="connsiteY1" fmla="*/ 2752013 h 3195705"/>
              <a:gd name="connsiteX2" fmla="*/ 12366122 w 12528140"/>
              <a:gd name="connsiteY2" fmla="*/ 2914035 h 3195705"/>
              <a:gd name="connsiteX3" fmla="*/ 12528140 w 12528140"/>
              <a:gd name="connsiteY3" fmla="*/ 2914035 h 3195705"/>
              <a:gd name="connsiteX4" fmla="*/ 12528140 w 12528140"/>
              <a:gd name="connsiteY4" fmla="*/ 3033683 h 3195705"/>
              <a:gd name="connsiteX5" fmla="*/ 12366122 w 12528140"/>
              <a:gd name="connsiteY5" fmla="*/ 3033683 h 3195705"/>
              <a:gd name="connsiteX6" fmla="*/ 12366122 w 12528140"/>
              <a:gd name="connsiteY6" fmla="*/ 3195705 h 3195705"/>
              <a:gd name="connsiteX7" fmla="*/ 12246478 w 12528140"/>
              <a:gd name="connsiteY7" fmla="*/ 3195705 h 3195705"/>
              <a:gd name="connsiteX8" fmla="*/ 12246478 w 12528140"/>
              <a:gd name="connsiteY8" fmla="*/ 3033683 h 3195705"/>
              <a:gd name="connsiteX9" fmla="*/ 12084460 w 12528140"/>
              <a:gd name="connsiteY9" fmla="*/ 3033683 h 3195705"/>
              <a:gd name="connsiteX10" fmla="*/ 12084460 w 12528140"/>
              <a:gd name="connsiteY10" fmla="*/ 2914035 h 3195705"/>
              <a:gd name="connsiteX11" fmla="*/ 12246478 w 12528140"/>
              <a:gd name="connsiteY11" fmla="*/ 2914035 h 3195705"/>
              <a:gd name="connsiteX12" fmla="*/ 242370 w 12528140"/>
              <a:gd name="connsiteY12" fmla="*/ 2263136 h 3195705"/>
              <a:gd name="connsiteX13" fmla="*/ 421024 w 12528140"/>
              <a:gd name="connsiteY13" fmla="*/ 2263136 h 3195705"/>
              <a:gd name="connsiteX14" fmla="*/ 421024 w 12528140"/>
              <a:gd name="connsiteY14" fmla="*/ 2505056 h 3195705"/>
              <a:gd name="connsiteX15" fmla="*/ 663395 w 12528140"/>
              <a:gd name="connsiteY15" fmla="*/ 2505056 h 3195705"/>
              <a:gd name="connsiteX16" fmla="*/ 663395 w 12528140"/>
              <a:gd name="connsiteY16" fmla="*/ 2683379 h 3195705"/>
              <a:gd name="connsiteX17" fmla="*/ 421024 w 12528140"/>
              <a:gd name="connsiteY17" fmla="*/ 2683379 h 3195705"/>
              <a:gd name="connsiteX18" fmla="*/ 421024 w 12528140"/>
              <a:gd name="connsiteY18" fmla="*/ 2926546 h 3195705"/>
              <a:gd name="connsiteX19" fmla="*/ 242370 w 12528140"/>
              <a:gd name="connsiteY19" fmla="*/ 2926546 h 3195705"/>
              <a:gd name="connsiteX20" fmla="*/ 242370 w 12528140"/>
              <a:gd name="connsiteY20" fmla="*/ 2683379 h 3195705"/>
              <a:gd name="connsiteX21" fmla="*/ 0 w 12528140"/>
              <a:gd name="connsiteY21" fmla="*/ 2683379 h 3195705"/>
              <a:gd name="connsiteX22" fmla="*/ 0 w 12528140"/>
              <a:gd name="connsiteY22" fmla="*/ 2505056 h 3195705"/>
              <a:gd name="connsiteX23" fmla="*/ 242370 w 12528140"/>
              <a:gd name="connsiteY23" fmla="*/ 2505056 h 3195705"/>
              <a:gd name="connsiteX24" fmla="*/ 8807900 w 12528140"/>
              <a:gd name="connsiteY24" fmla="*/ 0 h 3195705"/>
              <a:gd name="connsiteX25" fmla="*/ 8928790 w 12528140"/>
              <a:gd name="connsiteY25" fmla="*/ 0 h 3195705"/>
              <a:gd name="connsiteX26" fmla="*/ 8928790 w 12528140"/>
              <a:gd name="connsiteY26" fmla="*/ 162022 h 3195705"/>
              <a:gd name="connsiteX27" fmla="*/ 9089562 w 12528140"/>
              <a:gd name="connsiteY27" fmla="*/ 162022 h 3195705"/>
              <a:gd name="connsiteX28" fmla="*/ 9089562 w 12528140"/>
              <a:gd name="connsiteY28" fmla="*/ 281668 h 3195705"/>
              <a:gd name="connsiteX29" fmla="*/ 8928790 w 12528140"/>
              <a:gd name="connsiteY29" fmla="*/ 281668 h 3195705"/>
              <a:gd name="connsiteX30" fmla="*/ 8928790 w 12528140"/>
              <a:gd name="connsiteY30" fmla="*/ 443690 h 3195705"/>
              <a:gd name="connsiteX31" fmla="*/ 8807900 w 12528140"/>
              <a:gd name="connsiteY31" fmla="*/ 443690 h 3195705"/>
              <a:gd name="connsiteX32" fmla="*/ 8807900 w 12528140"/>
              <a:gd name="connsiteY32" fmla="*/ 281668 h 3195705"/>
              <a:gd name="connsiteX33" fmla="*/ 8645882 w 12528140"/>
              <a:gd name="connsiteY33" fmla="*/ 281668 h 3195705"/>
              <a:gd name="connsiteX34" fmla="*/ 8645882 w 12528140"/>
              <a:gd name="connsiteY34" fmla="*/ 162022 h 3195705"/>
              <a:gd name="connsiteX35" fmla="*/ 8807900 w 12528140"/>
              <a:gd name="connsiteY35" fmla="*/ 162022 h 3195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528140" h="3195705">
                <a:moveTo>
                  <a:pt x="12246478" y="2752013"/>
                </a:moveTo>
                <a:lnTo>
                  <a:pt x="12366122" y="2752013"/>
                </a:lnTo>
                <a:lnTo>
                  <a:pt x="12366122" y="2914035"/>
                </a:lnTo>
                <a:lnTo>
                  <a:pt x="12528140" y="2914035"/>
                </a:lnTo>
                <a:lnTo>
                  <a:pt x="12528140" y="3033683"/>
                </a:lnTo>
                <a:lnTo>
                  <a:pt x="12366122" y="3033683"/>
                </a:lnTo>
                <a:lnTo>
                  <a:pt x="12366122" y="3195705"/>
                </a:lnTo>
                <a:lnTo>
                  <a:pt x="12246478" y="3195705"/>
                </a:lnTo>
                <a:lnTo>
                  <a:pt x="12246478" y="3033683"/>
                </a:lnTo>
                <a:lnTo>
                  <a:pt x="12084460" y="3033683"/>
                </a:lnTo>
                <a:lnTo>
                  <a:pt x="12084460" y="2914035"/>
                </a:lnTo>
                <a:lnTo>
                  <a:pt x="12246478" y="2914035"/>
                </a:lnTo>
                <a:close/>
                <a:moveTo>
                  <a:pt x="242370" y="2263136"/>
                </a:moveTo>
                <a:lnTo>
                  <a:pt x="421024" y="2263136"/>
                </a:lnTo>
                <a:lnTo>
                  <a:pt x="421024" y="2505056"/>
                </a:lnTo>
                <a:lnTo>
                  <a:pt x="663395" y="2505056"/>
                </a:lnTo>
                <a:lnTo>
                  <a:pt x="663395" y="2683379"/>
                </a:lnTo>
                <a:lnTo>
                  <a:pt x="421024" y="2683379"/>
                </a:lnTo>
                <a:lnTo>
                  <a:pt x="421024" y="2926546"/>
                </a:lnTo>
                <a:lnTo>
                  <a:pt x="242370" y="2926546"/>
                </a:lnTo>
                <a:lnTo>
                  <a:pt x="242370" y="2683379"/>
                </a:lnTo>
                <a:lnTo>
                  <a:pt x="0" y="2683379"/>
                </a:lnTo>
                <a:lnTo>
                  <a:pt x="0" y="2505056"/>
                </a:lnTo>
                <a:lnTo>
                  <a:pt x="242370" y="2505056"/>
                </a:lnTo>
                <a:close/>
                <a:moveTo>
                  <a:pt x="8807900" y="0"/>
                </a:moveTo>
                <a:lnTo>
                  <a:pt x="8928790" y="0"/>
                </a:lnTo>
                <a:lnTo>
                  <a:pt x="8928790" y="162022"/>
                </a:lnTo>
                <a:lnTo>
                  <a:pt x="9089562" y="162022"/>
                </a:lnTo>
                <a:lnTo>
                  <a:pt x="9089562" y="281668"/>
                </a:lnTo>
                <a:lnTo>
                  <a:pt x="8928790" y="281668"/>
                </a:lnTo>
                <a:lnTo>
                  <a:pt x="8928790" y="443690"/>
                </a:lnTo>
                <a:lnTo>
                  <a:pt x="8807900" y="443690"/>
                </a:lnTo>
                <a:lnTo>
                  <a:pt x="8807900" y="281668"/>
                </a:lnTo>
                <a:lnTo>
                  <a:pt x="8645882" y="281668"/>
                </a:lnTo>
                <a:lnTo>
                  <a:pt x="8645882" y="162022"/>
                </a:lnTo>
                <a:lnTo>
                  <a:pt x="8807900" y="162022"/>
                </a:lnTo>
                <a:close/>
              </a:path>
            </a:pathLst>
          </a:custGeom>
          <a:solidFill>
            <a:srgbClr val="0553AD">
              <a:alpha val="50000"/>
            </a:srgb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2ADB7BA-6920-1E40-BDD6-5AE4AF67C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232" y="2523986"/>
            <a:ext cx="7088011" cy="2589348"/>
          </a:xfrm>
          <a:custGeom>
            <a:avLst/>
            <a:gdLst>
              <a:gd name="connsiteX0" fmla="*/ 162018 w 14176021"/>
              <a:gd name="connsiteY0" fmla="*/ 4735004 h 5178696"/>
              <a:gd name="connsiteX1" fmla="*/ 281662 w 14176021"/>
              <a:gd name="connsiteY1" fmla="*/ 4735004 h 5178696"/>
              <a:gd name="connsiteX2" fmla="*/ 281662 w 14176021"/>
              <a:gd name="connsiteY2" fmla="*/ 4897026 h 5178696"/>
              <a:gd name="connsiteX3" fmla="*/ 443681 w 14176021"/>
              <a:gd name="connsiteY3" fmla="*/ 4897026 h 5178696"/>
              <a:gd name="connsiteX4" fmla="*/ 443681 w 14176021"/>
              <a:gd name="connsiteY4" fmla="*/ 5016673 h 5178696"/>
              <a:gd name="connsiteX5" fmla="*/ 281662 w 14176021"/>
              <a:gd name="connsiteY5" fmla="*/ 5016673 h 5178696"/>
              <a:gd name="connsiteX6" fmla="*/ 281662 w 14176021"/>
              <a:gd name="connsiteY6" fmla="*/ 5178696 h 5178696"/>
              <a:gd name="connsiteX7" fmla="*/ 162018 w 14176021"/>
              <a:gd name="connsiteY7" fmla="*/ 5178696 h 5178696"/>
              <a:gd name="connsiteX8" fmla="*/ 162018 w 14176021"/>
              <a:gd name="connsiteY8" fmla="*/ 5016673 h 5178696"/>
              <a:gd name="connsiteX9" fmla="*/ 0 w 14176021"/>
              <a:gd name="connsiteY9" fmla="*/ 5016673 h 5178696"/>
              <a:gd name="connsiteX10" fmla="*/ 0 w 14176021"/>
              <a:gd name="connsiteY10" fmla="*/ 4897026 h 5178696"/>
              <a:gd name="connsiteX11" fmla="*/ 162018 w 14176021"/>
              <a:gd name="connsiteY11" fmla="*/ 4897026 h 5178696"/>
              <a:gd name="connsiteX12" fmla="*/ 13894359 w 14176021"/>
              <a:gd name="connsiteY12" fmla="*/ 0 h 5178696"/>
              <a:gd name="connsiteX13" fmla="*/ 14014003 w 14176021"/>
              <a:gd name="connsiteY13" fmla="*/ 0 h 5178696"/>
              <a:gd name="connsiteX14" fmla="*/ 14014003 w 14176021"/>
              <a:gd name="connsiteY14" fmla="*/ 162022 h 5178696"/>
              <a:gd name="connsiteX15" fmla="*/ 14176021 w 14176021"/>
              <a:gd name="connsiteY15" fmla="*/ 162022 h 5178696"/>
              <a:gd name="connsiteX16" fmla="*/ 14176021 w 14176021"/>
              <a:gd name="connsiteY16" fmla="*/ 281670 h 5178696"/>
              <a:gd name="connsiteX17" fmla="*/ 14014003 w 14176021"/>
              <a:gd name="connsiteY17" fmla="*/ 281670 h 5178696"/>
              <a:gd name="connsiteX18" fmla="*/ 14014003 w 14176021"/>
              <a:gd name="connsiteY18" fmla="*/ 443692 h 5178696"/>
              <a:gd name="connsiteX19" fmla="*/ 13894359 w 14176021"/>
              <a:gd name="connsiteY19" fmla="*/ 443692 h 5178696"/>
              <a:gd name="connsiteX20" fmla="*/ 13894359 w 14176021"/>
              <a:gd name="connsiteY20" fmla="*/ 281670 h 5178696"/>
              <a:gd name="connsiteX21" fmla="*/ 13732341 w 14176021"/>
              <a:gd name="connsiteY21" fmla="*/ 281670 h 5178696"/>
              <a:gd name="connsiteX22" fmla="*/ 13732341 w 14176021"/>
              <a:gd name="connsiteY22" fmla="*/ 162022 h 5178696"/>
              <a:gd name="connsiteX23" fmla="*/ 13894359 w 14176021"/>
              <a:gd name="connsiteY23" fmla="*/ 162022 h 5178696"/>
              <a:gd name="connsiteX24" fmla="*/ 3199609 w 14176021"/>
              <a:gd name="connsiteY24" fmla="*/ 0 h 5178696"/>
              <a:gd name="connsiteX25" fmla="*/ 3318007 w 14176021"/>
              <a:gd name="connsiteY25" fmla="*/ 0 h 5178696"/>
              <a:gd name="connsiteX26" fmla="*/ 3318007 w 14176021"/>
              <a:gd name="connsiteY26" fmla="*/ 162022 h 5178696"/>
              <a:gd name="connsiteX27" fmla="*/ 3481273 w 14176021"/>
              <a:gd name="connsiteY27" fmla="*/ 162022 h 5178696"/>
              <a:gd name="connsiteX28" fmla="*/ 3481273 w 14176021"/>
              <a:gd name="connsiteY28" fmla="*/ 281670 h 5178696"/>
              <a:gd name="connsiteX29" fmla="*/ 3318007 w 14176021"/>
              <a:gd name="connsiteY29" fmla="*/ 281670 h 5178696"/>
              <a:gd name="connsiteX30" fmla="*/ 3318007 w 14176021"/>
              <a:gd name="connsiteY30" fmla="*/ 443692 h 5178696"/>
              <a:gd name="connsiteX31" fmla="*/ 3199609 w 14176021"/>
              <a:gd name="connsiteY31" fmla="*/ 443692 h 5178696"/>
              <a:gd name="connsiteX32" fmla="*/ 3199609 w 14176021"/>
              <a:gd name="connsiteY32" fmla="*/ 281670 h 5178696"/>
              <a:gd name="connsiteX33" fmla="*/ 3037590 w 14176021"/>
              <a:gd name="connsiteY33" fmla="*/ 281670 h 5178696"/>
              <a:gd name="connsiteX34" fmla="*/ 3037590 w 14176021"/>
              <a:gd name="connsiteY34" fmla="*/ 162022 h 5178696"/>
              <a:gd name="connsiteX35" fmla="*/ 3199609 w 14176021"/>
              <a:gd name="connsiteY35" fmla="*/ 162022 h 5178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176021" h="5178696">
                <a:moveTo>
                  <a:pt x="162018" y="4735004"/>
                </a:moveTo>
                <a:lnTo>
                  <a:pt x="281662" y="4735004"/>
                </a:lnTo>
                <a:lnTo>
                  <a:pt x="281662" y="4897026"/>
                </a:lnTo>
                <a:lnTo>
                  <a:pt x="443681" y="4897026"/>
                </a:lnTo>
                <a:lnTo>
                  <a:pt x="443681" y="5016673"/>
                </a:lnTo>
                <a:lnTo>
                  <a:pt x="281662" y="5016673"/>
                </a:lnTo>
                <a:lnTo>
                  <a:pt x="281662" y="5178696"/>
                </a:lnTo>
                <a:lnTo>
                  <a:pt x="162018" y="5178696"/>
                </a:lnTo>
                <a:lnTo>
                  <a:pt x="162018" y="5016673"/>
                </a:lnTo>
                <a:lnTo>
                  <a:pt x="0" y="5016673"/>
                </a:lnTo>
                <a:lnTo>
                  <a:pt x="0" y="4897026"/>
                </a:lnTo>
                <a:lnTo>
                  <a:pt x="162018" y="4897026"/>
                </a:lnTo>
                <a:close/>
                <a:moveTo>
                  <a:pt x="13894359" y="0"/>
                </a:moveTo>
                <a:lnTo>
                  <a:pt x="14014003" y="0"/>
                </a:lnTo>
                <a:lnTo>
                  <a:pt x="14014003" y="162022"/>
                </a:lnTo>
                <a:lnTo>
                  <a:pt x="14176021" y="162022"/>
                </a:lnTo>
                <a:lnTo>
                  <a:pt x="14176021" y="281670"/>
                </a:lnTo>
                <a:lnTo>
                  <a:pt x="14014003" y="281670"/>
                </a:lnTo>
                <a:lnTo>
                  <a:pt x="14014003" y="443692"/>
                </a:lnTo>
                <a:lnTo>
                  <a:pt x="13894359" y="443692"/>
                </a:lnTo>
                <a:lnTo>
                  <a:pt x="13894359" y="281670"/>
                </a:lnTo>
                <a:lnTo>
                  <a:pt x="13732341" y="281670"/>
                </a:lnTo>
                <a:lnTo>
                  <a:pt x="13732341" y="162022"/>
                </a:lnTo>
                <a:lnTo>
                  <a:pt x="13894359" y="162022"/>
                </a:lnTo>
                <a:close/>
                <a:moveTo>
                  <a:pt x="3199609" y="0"/>
                </a:moveTo>
                <a:lnTo>
                  <a:pt x="3318007" y="0"/>
                </a:lnTo>
                <a:lnTo>
                  <a:pt x="3318007" y="162022"/>
                </a:lnTo>
                <a:lnTo>
                  <a:pt x="3481273" y="162022"/>
                </a:lnTo>
                <a:lnTo>
                  <a:pt x="3481273" y="281670"/>
                </a:lnTo>
                <a:lnTo>
                  <a:pt x="3318007" y="281670"/>
                </a:lnTo>
                <a:lnTo>
                  <a:pt x="3318007" y="443692"/>
                </a:lnTo>
                <a:lnTo>
                  <a:pt x="3199609" y="443692"/>
                </a:lnTo>
                <a:lnTo>
                  <a:pt x="3199609" y="281670"/>
                </a:lnTo>
                <a:lnTo>
                  <a:pt x="3037590" y="281670"/>
                </a:lnTo>
                <a:lnTo>
                  <a:pt x="3037590" y="162022"/>
                </a:lnTo>
                <a:lnTo>
                  <a:pt x="3199609" y="162022"/>
                </a:lnTo>
                <a:close/>
              </a:path>
            </a:pathLst>
          </a:custGeom>
          <a:solidFill>
            <a:srgbClr val="FB971F">
              <a:alpha val="50000"/>
            </a:srgb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" name="Freeform 78">
            <a:extLst>
              <a:ext uri="{FF2B5EF4-FFF2-40B4-BE49-F238E27FC236}">
                <a16:creationId xmlns:a16="http://schemas.microsoft.com/office/drawing/2014/main" id="{B47AC04C-AA7A-3041-8A9C-30FA64B90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2060" y="4290002"/>
            <a:ext cx="343308" cy="343315"/>
          </a:xfrm>
          <a:custGeom>
            <a:avLst/>
            <a:gdLst>
              <a:gd name="T0" fmla="*/ 264637 w 551"/>
              <a:gd name="T1" fmla="*/ 221259 h 550"/>
              <a:gd name="T2" fmla="*/ 264637 w 551"/>
              <a:gd name="T3" fmla="*/ 221259 h 550"/>
              <a:gd name="T4" fmla="*/ 139179 w 551"/>
              <a:gd name="T5" fmla="*/ 264464 h 550"/>
              <a:gd name="T6" fmla="*/ 139179 w 551"/>
              <a:gd name="T7" fmla="*/ 264464 h 550"/>
              <a:gd name="T8" fmla="*/ 95400 w 551"/>
              <a:gd name="T9" fmla="*/ 138123 h 550"/>
              <a:gd name="T10" fmla="*/ 95400 w 551"/>
              <a:gd name="T11" fmla="*/ 138123 h 550"/>
              <a:gd name="T12" fmla="*/ 221511 w 551"/>
              <a:gd name="T13" fmla="*/ 94919 h 550"/>
              <a:gd name="T14" fmla="*/ 221511 w 551"/>
              <a:gd name="T15" fmla="*/ 94919 h 550"/>
              <a:gd name="T16" fmla="*/ 264637 w 551"/>
              <a:gd name="T17" fmla="*/ 221259 h 550"/>
              <a:gd name="T18" fmla="*/ 282279 w 551"/>
              <a:gd name="T19" fmla="*/ 27494 h 550"/>
              <a:gd name="T20" fmla="*/ 237193 w 551"/>
              <a:gd name="T21" fmla="*/ 5237 h 550"/>
              <a:gd name="T22" fmla="*/ 216937 w 551"/>
              <a:gd name="T23" fmla="*/ 45823 h 550"/>
              <a:gd name="T24" fmla="*/ 216937 w 551"/>
              <a:gd name="T25" fmla="*/ 45823 h 550"/>
              <a:gd name="T26" fmla="*/ 159436 w 551"/>
              <a:gd name="T27" fmla="*/ 43204 h 550"/>
              <a:gd name="T28" fmla="*/ 145060 w 551"/>
              <a:gd name="T29" fmla="*/ 0 h 550"/>
              <a:gd name="T30" fmla="*/ 96707 w 551"/>
              <a:gd name="T31" fmla="*/ 16365 h 550"/>
              <a:gd name="T32" fmla="*/ 112389 w 551"/>
              <a:gd name="T33" fmla="*/ 59570 h 550"/>
              <a:gd name="T34" fmla="*/ 112389 w 551"/>
              <a:gd name="T35" fmla="*/ 59570 h 550"/>
              <a:gd name="T36" fmla="*/ 69263 w 551"/>
              <a:gd name="T37" fmla="*/ 96883 h 550"/>
              <a:gd name="T38" fmla="*/ 28097 w 551"/>
              <a:gd name="T39" fmla="*/ 77244 h 550"/>
              <a:gd name="T40" fmla="*/ 5881 w 551"/>
              <a:gd name="T41" fmla="*/ 122413 h 550"/>
              <a:gd name="T42" fmla="*/ 47047 w 551"/>
              <a:gd name="T43" fmla="*/ 142706 h 550"/>
              <a:gd name="T44" fmla="*/ 47047 w 551"/>
              <a:gd name="T45" fmla="*/ 142706 h 550"/>
              <a:gd name="T46" fmla="*/ 43126 w 551"/>
              <a:gd name="T47" fmla="*/ 199657 h 550"/>
              <a:gd name="T48" fmla="*/ 0 w 551"/>
              <a:gd name="T49" fmla="*/ 214058 h 550"/>
              <a:gd name="T50" fmla="*/ 16336 w 551"/>
              <a:gd name="T51" fmla="*/ 262500 h 550"/>
              <a:gd name="T52" fmla="*/ 60115 w 551"/>
              <a:gd name="T53" fmla="*/ 247444 h 550"/>
              <a:gd name="T54" fmla="*/ 60115 w 551"/>
              <a:gd name="T55" fmla="*/ 247444 h 550"/>
              <a:gd name="T56" fmla="*/ 97360 w 551"/>
              <a:gd name="T57" fmla="*/ 289993 h 550"/>
              <a:gd name="T58" fmla="*/ 77104 w 551"/>
              <a:gd name="T59" fmla="*/ 331234 h 550"/>
              <a:gd name="T60" fmla="*/ 122190 w 551"/>
              <a:gd name="T61" fmla="*/ 353491 h 550"/>
              <a:gd name="T62" fmla="*/ 142447 w 551"/>
              <a:gd name="T63" fmla="*/ 312905 h 550"/>
              <a:gd name="T64" fmla="*/ 142447 w 551"/>
              <a:gd name="T65" fmla="*/ 312905 h 550"/>
              <a:gd name="T66" fmla="*/ 199948 w 551"/>
              <a:gd name="T67" fmla="*/ 316833 h 550"/>
              <a:gd name="T68" fmla="*/ 214323 w 551"/>
              <a:gd name="T69" fmla="*/ 359382 h 550"/>
              <a:gd name="T70" fmla="*/ 262023 w 551"/>
              <a:gd name="T71" fmla="*/ 343017 h 550"/>
              <a:gd name="T72" fmla="*/ 247648 w 551"/>
              <a:gd name="T73" fmla="*/ 300467 h 550"/>
              <a:gd name="T74" fmla="*/ 247648 w 551"/>
              <a:gd name="T75" fmla="*/ 300467 h 550"/>
              <a:gd name="T76" fmla="*/ 290774 w 551"/>
              <a:gd name="T77" fmla="*/ 262500 h 550"/>
              <a:gd name="T78" fmla="*/ 331286 w 551"/>
              <a:gd name="T79" fmla="*/ 282138 h 550"/>
              <a:gd name="T80" fmla="*/ 353503 w 551"/>
              <a:gd name="T81" fmla="*/ 236970 h 550"/>
              <a:gd name="T82" fmla="*/ 312990 w 551"/>
              <a:gd name="T83" fmla="*/ 217331 h 550"/>
              <a:gd name="T84" fmla="*/ 312990 w 551"/>
              <a:gd name="T85" fmla="*/ 217331 h 550"/>
              <a:gd name="T86" fmla="*/ 316911 w 551"/>
              <a:gd name="T87" fmla="*/ 159726 h 550"/>
              <a:gd name="T88" fmla="*/ 359384 w 551"/>
              <a:gd name="T89" fmla="*/ 145324 h 550"/>
              <a:gd name="T90" fmla="*/ 343048 w 551"/>
              <a:gd name="T91" fmla="*/ 96883 h 550"/>
              <a:gd name="T92" fmla="*/ 300575 w 551"/>
              <a:gd name="T93" fmla="*/ 111284 h 550"/>
              <a:gd name="T94" fmla="*/ 300575 w 551"/>
              <a:gd name="T95" fmla="*/ 111284 h 550"/>
              <a:gd name="T96" fmla="*/ 262677 w 551"/>
              <a:gd name="T97" fmla="*/ 68734 h 550"/>
              <a:gd name="T98" fmla="*/ 282279 w 551"/>
              <a:gd name="T99" fmla="*/ 27494 h 55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51" h="550">
                <a:moveTo>
                  <a:pt x="405" y="338"/>
                </a:moveTo>
                <a:lnTo>
                  <a:pt x="405" y="338"/>
                </a:lnTo>
                <a:cubicBezTo>
                  <a:pt x="370" y="409"/>
                  <a:pt x="284" y="439"/>
                  <a:pt x="213" y="404"/>
                </a:cubicBezTo>
                <a:cubicBezTo>
                  <a:pt x="141" y="369"/>
                  <a:pt x="111" y="283"/>
                  <a:pt x="146" y="211"/>
                </a:cubicBezTo>
                <a:cubicBezTo>
                  <a:pt x="181" y="139"/>
                  <a:pt x="268" y="110"/>
                  <a:pt x="339" y="145"/>
                </a:cubicBezTo>
                <a:cubicBezTo>
                  <a:pt x="411" y="180"/>
                  <a:pt x="440" y="267"/>
                  <a:pt x="405" y="338"/>
                </a:cubicBezTo>
                <a:close/>
                <a:moveTo>
                  <a:pt x="432" y="42"/>
                </a:moveTo>
                <a:lnTo>
                  <a:pt x="363" y="8"/>
                </a:lnTo>
                <a:lnTo>
                  <a:pt x="332" y="70"/>
                </a:lnTo>
                <a:cubicBezTo>
                  <a:pt x="303" y="63"/>
                  <a:pt x="273" y="61"/>
                  <a:pt x="244" y="66"/>
                </a:cubicBezTo>
                <a:lnTo>
                  <a:pt x="222" y="0"/>
                </a:lnTo>
                <a:lnTo>
                  <a:pt x="148" y="25"/>
                </a:lnTo>
                <a:lnTo>
                  <a:pt x="172" y="91"/>
                </a:lnTo>
                <a:cubicBezTo>
                  <a:pt x="146" y="105"/>
                  <a:pt x="124" y="124"/>
                  <a:pt x="106" y="148"/>
                </a:cubicBezTo>
                <a:lnTo>
                  <a:pt x="43" y="118"/>
                </a:lnTo>
                <a:lnTo>
                  <a:pt x="9" y="187"/>
                </a:lnTo>
                <a:lnTo>
                  <a:pt x="72" y="218"/>
                </a:lnTo>
                <a:cubicBezTo>
                  <a:pt x="64" y="247"/>
                  <a:pt x="62" y="276"/>
                  <a:pt x="66" y="305"/>
                </a:cubicBezTo>
                <a:lnTo>
                  <a:pt x="0" y="327"/>
                </a:lnTo>
                <a:lnTo>
                  <a:pt x="25" y="401"/>
                </a:lnTo>
                <a:lnTo>
                  <a:pt x="92" y="378"/>
                </a:lnTo>
                <a:cubicBezTo>
                  <a:pt x="106" y="403"/>
                  <a:pt x="124" y="426"/>
                  <a:pt x="149" y="443"/>
                </a:cubicBezTo>
                <a:lnTo>
                  <a:pt x="118" y="506"/>
                </a:lnTo>
                <a:lnTo>
                  <a:pt x="187" y="540"/>
                </a:lnTo>
                <a:lnTo>
                  <a:pt x="218" y="478"/>
                </a:lnTo>
                <a:cubicBezTo>
                  <a:pt x="247" y="486"/>
                  <a:pt x="277" y="488"/>
                  <a:pt x="306" y="484"/>
                </a:cubicBezTo>
                <a:lnTo>
                  <a:pt x="328" y="549"/>
                </a:lnTo>
                <a:lnTo>
                  <a:pt x="401" y="524"/>
                </a:lnTo>
                <a:lnTo>
                  <a:pt x="379" y="459"/>
                </a:lnTo>
                <a:cubicBezTo>
                  <a:pt x="405" y="445"/>
                  <a:pt x="427" y="425"/>
                  <a:pt x="445" y="401"/>
                </a:cubicBezTo>
                <a:lnTo>
                  <a:pt x="507" y="431"/>
                </a:lnTo>
                <a:lnTo>
                  <a:pt x="541" y="362"/>
                </a:lnTo>
                <a:lnTo>
                  <a:pt x="479" y="332"/>
                </a:lnTo>
                <a:cubicBezTo>
                  <a:pt x="488" y="302"/>
                  <a:pt x="489" y="272"/>
                  <a:pt x="485" y="244"/>
                </a:cubicBezTo>
                <a:lnTo>
                  <a:pt x="550" y="222"/>
                </a:lnTo>
                <a:lnTo>
                  <a:pt x="525" y="148"/>
                </a:lnTo>
                <a:lnTo>
                  <a:pt x="460" y="170"/>
                </a:lnTo>
                <a:cubicBezTo>
                  <a:pt x="445" y="145"/>
                  <a:pt x="426" y="122"/>
                  <a:pt x="402" y="105"/>
                </a:cubicBezTo>
                <a:lnTo>
                  <a:pt x="432" y="42"/>
                </a:lnTo>
                <a:close/>
              </a:path>
            </a:pathLst>
          </a:custGeom>
          <a:solidFill>
            <a:srgbClr val="FB97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5" name="Freeform 79">
            <a:extLst>
              <a:ext uri="{FF2B5EF4-FFF2-40B4-BE49-F238E27FC236}">
                <a16:creationId xmlns:a16="http://schemas.microsoft.com/office/drawing/2014/main" id="{604ABC0A-7931-3D41-83DF-CE7AD27E7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454" y="4369650"/>
            <a:ext cx="181267" cy="181271"/>
          </a:xfrm>
          <a:custGeom>
            <a:avLst/>
            <a:gdLst>
              <a:gd name="T0" fmla="*/ 94723 w 291"/>
              <a:gd name="T1" fmla="*/ 0 h 290"/>
              <a:gd name="T2" fmla="*/ 94723 w 291"/>
              <a:gd name="T3" fmla="*/ 0 h 290"/>
              <a:gd name="T4" fmla="*/ 0 w 291"/>
              <a:gd name="T5" fmla="*/ 95050 h 290"/>
              <a:gd name="T6" fmla="*/ 0 w 291"/>
              <a:gd name="T7" fmla="*/ 95050 h 290"/>
              <a:gd name="T8" fmla="*/ 94723 w 291"/>
              <a:gd name="T9" fmla="*/ 189444 h 290"/>
              <a:gd name="T10" fmla="*/ 94723 w 291"/>
              <a:gd name="T11" fmla="*/ 189444 h 290"/>
              <a:gd name="T12" fmla="*/ 189447 w 291"/>
              <a:gd name="T13" fmla="*/ 95050 h 290"/>
              <a:gd name="T14" fmla="*/ 189447 w 291"/>
              <a:gd name="T15" fmla="*/ 95050 h 290"/>
              <a:gd name="T16" fmla="*/ 94723 w 291"/>
              <a:gd name="T17" fmla="*/ 0 h 290"/>
              <a:gd name="T18" fmla="*/ 94723 w 291"/>
              <a:gd name="T19" fmla="*/ 31465 h 290"/>
              <a:gd name="T20" fmla="*/ 94723 w 291"/>
              <a:gd name="T21" fmla="*/ 31465 h 290"/>
              <a:gd name="T22" fmla="*/ 157437 w 291"/>
              <a:gd name="T23" fmla="*/ 95050 h 290"/>
              <a:gd name="T24" fmla="*/ 157437 w 291"/>
              <a:gd name="T25" fmla="*/ 95050 h 290"/>
              <a:gd name="T26" fmla="*/ 94723 w 291"/>
              <a:gd name="T27" fmla="*/ 157980 h 290"/>
              <a:gd name="T28" fmla="*/ 94723 w 291"/>
              <a:gd name="T29" fmla="*/ 157980 h 290"/>
              <a:gd name="T30" fmla="*/ 31357 w 291"/>
              <a:gd name="T31" fmla="*/ 95050 h 290"/>
              <a:gd name="T32" fmla="*/ 31357 w 291"/>
              <a:gd name="T33" fmla="*/ 95050 h 290"/>
              <a:gd name="T34" fmla="*/ 94723 w 291"/>
              <a:gd name="T35" fmla="*/ 31465 h 29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91" h="290">
                <a:moveTo>
                  <a:pt x="145" y="0"/>
                </a:moveTo>
                <a:lnTo>
                  <a:pt x="145" y="0"/>
                </a:lnTo>
                <a:cubicBezTo>
                  <a:pt x="65" y="0"/>
                  <a:pt x="0" y="65"/>
                  <a:pt x="0" y="145"/>
                </a:cubicBezTo>
                <a:cubicBezTo>
                  <a:pt x="0" y="224"/>
                  <a:pt x="65" y="289"/>
                  <a:pt x="145" y="289"/>
                </a:cubicBezTo>
                <a:cubicBezTo>
                  <a:pt x="225" y="289"/>
                  <a:pt x="290" y="224"/>
                  <a:pt x="290" y="145"/>
                </a:cubicBezTo>
                <a:cubicBezTo>
                  <a:pt x="290" y="65"/>
                  <a:pt x="225" y="0"/>
                  <a:pt x="145" y="0"/>
                </a:cubicBezTo>
                <a:close/>
                <a:moveTo>
                  <a:pt x="145" y="48"/>
                </a:moveTo>
                <a:lnTo>
                  <a:pt x="145" y="48"/>
                </a:lnTo>
                <a:cubicBezTo>
                  <a:pt x="198" y="48"/>
                  <a:pt x="241" y="92"/>
                  <a:pt x="241" y="145"/>
                </a:cubicBezTo>
                <a:cubicBezTo>
                  <a:pt x="241" y="198"/>
                  <a:pt x="198" y="241"/>
                  <a:pt x="145" y="241"/>
                </a:cubicBezTo>
                <a:cubicBezTo>
                  <a:pt x="91" y="241"/>
                  <a:pt x="48" y="198"/>
                  <a:pt x="48" y="145"/>
                </a:cubicBezTo>
                <a:cubicBezTo>
                  <a:pt x="48" y="92"/>
                  <a:pt x="91" y="48"/>
                  <a:pt x="145" y="48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6" name="Freeform 80">
            <a:extLst>
              <a:ext uri="{FF2B5EF4-FFF2-40B4-BE49-F238E27FC236}">
                <a16:creationId xmlns:a16="http://schemas.microsoft.com/office/drawing/2014/main" id="{5A1C42CE-E138-4049-8473-B87B5E186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9230" y="2545958"/>
            <a:ext cx="343308" cy="343317"/>
          </a:xfrm>
          <a:custGeom>
            <a:avLst/>
            <a:gdLst>
              <a:gd name="T0" fmla="*/ 265290 w 551"/>
              <a:gd name="T1" fmla="*/ 221512 h 551"/>
              <a:gd name="T2" fmla="*/ 265290 w 551"/>
              <a:gd name="T3" fmla="*/ 221512 h 551"/>
              <a:gd name="T4" fmla="*/ 138526 w 551"/>
              <a:gd name="T5" fmla="*/ 264638 h 551"/>
              <a:gd name="T6" fmla="*/ 138526 w 551"/>
              <a:gd name="T7" fmla="*/ 264638 h 551"/>
              <a:gd name="T8" fmla="*/ 95400 w 551"/>
              <a:gd name="T9" fmla="*/ 138527 h 551"/>
              <a:gd name="T10" fmla="*/ 95400 w 551"/>
              <a:gd name="T11" fmla="*/ 138527 h 551"/>
              <a:gd name="T12" fmla="*/ 222164 w 551"/>
              <a:gd name="T13" fmla="*/ 94747 h 551"/>
              <a:gd name="T14" fmla="*/ 222164 w 551"/>
              <a:gd name="T15" fmla="*/ 94747 h 551"/>
              <a:gd name="T16" fmla="*/ 265290 w 551"/>
              <a:gd name="T17" fmla="*/ 221512 h 551"/>
              <a:gd name="T18" fmla="*/ 282279 w 551"/>
              <a:gd name="T19" fmla="*/ 28097 h 551"/>
              <a:gd name="T20" fmla="*/ 237193 w 551"/>
              <a:gd name="T21" fmla="*/ 5881 h 551"/>
              <a:gd name="T22" fmla="*/ 216937 w 551"/>
              <a:gd name="T23" fmla="*/ 47047 h 551"/>
              <a:gd name="T24" fmla="*/ 216937 w 551"/>
              <a:gd name="T25" fmla="*/ 47047 h 551"/>
              <a:gd name="T26" fmla="*/ 160089 w 551"/>
              <a:gd name="T27" fmla="*/ 43126 h 551"/>
              <a:gd name="T28" fmla="*/ 145060 w 551"/>
              <a:gd name="T29" fmla="*/ 0 h 551"/>
              <a:gd name="T30" fmla="*/ 97360 w 551"/>
              <a:gd name="T31" fmla="*/ 16336 h 551"/>
              <a:gd name="T32" fmla="*/ 111736 w 551"/>
              <a:gd name="T33" fmla="*/ 60115 h 551"/>
              <a:gd name="T34" fmla="*/ 111736 w 551"/>
              <a:gd name="T35" fmla="*/ 60115 h 551"/>
              <a:gd name="T36" fmla="*/ 69916 w 551"/>
              <a:gd name="T37" fmla="*/ 97361 h 551"/>
              <a:gd name="T38" fmla="*/ 28097 w 551"/>
              <a:gd name="T39" fmla="*/ 77105 h 551"/>
              <a:gd name="T40" fmla="*/ 5881 w 551"/>
              <a:gd name="T41" fmla="*/ 122845 h 551"/>
              <a:gd name="T42" fmla="*/ 47047 w 551"/>
              <a:gd name="T43" fmla="*/ 142447 h 551"/>
              <a:gd name="T44" fmla="*/ 47047 w 551"/>
              <a:gd name="T45" fmla="*/ 142447 h 551"/>
              <a:gd name="T46" fmla="*/ 43779 w 551"/>
              <a:gd name="T47" fmla="*/ 199296 h 551"/>
              <a:gd name="T48" fmla="*/ 0 w 551"/>
              <a:gd name="T49" fmla="*/ 214324 h 551"/>
              <a:gd name="T50" fmla="*/ 16336 w 551"/>
              <a:gd name="T51" fmla="*/ 262025 h 551"/>
              <a:gd name="T52" fmla="*/ 59462 w 551"/>
              <a:gd name="T53" fmla="*/ 247649 h 551"/>
              <a:gd name="T54" fmla="*/ 59462 w 551"/>
              <a:gd name="T55" fmla="*/ 247649 h 551"/>
              <a:gd name="T56" fmla="*/ 97360 w 551"/>
              <a:gd name="T57" fmla="*/ 290122 h 551"/>
              <a:gd name="T58" fmla="*/ 77104 w 551"/>
              <a:gd name="T59" fmla="*/ 331288 h 551"/>
              <a:gd name="T60" fmla="*/ 122844 w 551"/>
              <a:gd name="T61" fmla="*/ 353505 h 551"/>
              <a:gd name="T62" fmla="*/ 143100 w 551"/>
              <a:gd name="T63" fmla="*/ 312992 h 551"/>
              <a:gd name="T64" fmla="*/ 143100 w 551"/>
              <a:gd name="T65" fmla="*/ 312992 h 551"/>
              <a:gd name="T66" fmla="*/ 199948 w 551"/>
              <a:gd name="T67" fmla="*/ 316259 h 551"/>
              <a:gd name="T68" fmla="*/ 214323 w 551"/>
              <a:gd name="T69" fmla="*/ 359386 h 551"/>
              <a:gd name="T70" fmla="*/ 262023 w 551"/>
              <a:gd name="T71" fmla="*/ 343050 h 551"/>
              <a:gd name="T72" fmla="*/ 247648 w 551"/>
              <a:gd name="T73" fmla="*/ 300577 h 551"/>
              <a:gd name="T74" fmla="*/ 247648 w 551"/>
              <a:gd name="T75" fmla="*/ 300577 h 551"/>
              <a:gd name="T76" fmla="*/ 290774 w 551"/>
              <a:gd name="T77" fmla="*/ 262678 h 551"/>
              <a:gd name="T78" fmla="*/ 331286 w 551"/>
              <a:gd name="T79" fmla="*/ 282281 h 551"/>
              <a:gd name="T80" fmla="*/ 354156 w 551"/>
              <a:gd name="T81" fmla="*/ 237194 h 551"/>
              <a:gd name="T82" fmla="*/ 313644 w 551"/>
              <a:gd name="T83" fmla="*/ 216938 h 551"/>
              <a:gd name="T84" fmla="*/ 313644 w 551"/>
              <a:gd name="T85" fmla="*/ 216938 h 551"/>
              <a:gd name="T86" fmla="*/ 316911 w 551"/>
              <a:gd name="T87" fmla="*/ 159437 h 551"/>
              <a:gd name="T88" fmla="*/ 359384 w 551"/>
              <a:gd name="T89" fmla="*/ 145061 h 551"/>
              <a:gd name="T90" fmla="*/ 343048 w 551"/>
              <a:gd name="T91" fmla="*/ 97361 h 551"/>
              <a:gd name="T92" fmla="*/ 300575 w 551"/>
              <a:gd name="T93" fmla="*/ 111736 h 551"/>
              <a:gd name="T94" fmla="*/ 300575 w 551"/>
              <a:gd name="T95" fmla="*/ 111736 h 551"/>
              <a:gd name="T96" fmla="*/ 262023 w 551"/>
              <a:gd name="T97" fmla="*/ 68610 h 551"/>
              <a:gd name="T98" fmla="*/ 282279 w 551"/>
              <a:gd name="T99" fmla="*/ 28097 h 55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51" h="551">
                <a:moveTo>
                  <a:pt x="406" y="339"/>
                </a:moveTo>
                <a:lnTo>
                  <a:pt x="406" y="339"/>
                </a:lnTo>
                <a:cubicBezTo>
                  <a:pt x="370" y="410"/>
                  <a:pt x="284" y="440"/>
                  <a:pt x="212" y="405"/>
                </a:cubicBezTo>
                <a:cubicBezTo>
                  <a:pt x="141" y="370"/>
                  <a:pt x="112" y="283"/>
                  <a:pt x="146" y="212"/>
                </a:cubicBezTo>
                <a:cubicBezTo>
                  <a:pt x="181" y="141"/>
                  <a:pt x="268" y="111"/>
                  <a:pt x="340" y="145"/>
                </a:cubicBezTo>
                <a:cubicBezTo>
                  <a:pt x="411" y="181"/>
                  <a:pt x="440" y="267"/>
                  <a:pt x="406" y="339"/>
                </a:cubicBezTo>
                <a:close/>
                <a:moveTo>
                  <a:pt x="432" y="43"/>
                </a:moveTo>
                <a:lnTo>
                  <a:pt x="363" y="9"/>
                </a:lnTo>
                <a:lnTo>
                  <a:pt x="332" y="72"/>
                </a:lnTo>
                <a:cubicBezTo>
                  <a:pt x="303" y="64"/>
                  <a:pt x="274" y="62"/>
                  <a:pt x="245" y="66"/>
                </a:cubicBezTo>
                <a:lnTo>
                  <a:pt x="222" y="0"/>
                </a:lnTo>
                <a:lnTo>
                  <a:pt x="149" y="25"/>
                </a:lnTo>
                <a:lnTo>
                  <a:pt x="171" y="92"/>
                </a:lnTo>
                <a:cubicBezTo>
                  <a:pt x="146" y="106"/>
                  <a:pt x="124" y="126"/>
                  <a:pt x="107" y="149"/>
                </a:cubicBezTo>
                <a:lnTo>
                  <a:pt x="43" y="118"/>
                </a:lnTo>
                <a:lnTo>
                  <a:pt x="9" y="188"/>
                </a:lnTo>
                <a:lnTo>
                  <a:pt x="72" y="218"/>
                </a:lnTo>
                <a:cubicBezTo>
                  <a:pt x="65" y="247"/>
                  <a:pt x="63" y="277"/>
                  <a:pt x="67" y="305"/>
                </a:cubicBezTo>
                <a:lnTo>
                  <a:pt x="0" y="328"/>
                </a:lnTo>
                <a:lnTo>
                  <a:pt x="25" y="401"/>
                </a:lnTo>
                <a:lnTo>
                  <a:pt x="91" y="379"/>
                </a:lnTo>
                <a:cubicBezTo>
                  <a:pt x="106" y="404"/>
                  <a:pt x="125" y="426"/>
                  <a:pt x="149" y="444"/>
                </a:cubicBezTo>
                <a:lnTo>
                  <a:pt x="118" y="507"/>
                </a:lnTo>
                <a:lnTo>
                  <a:pt x="188" y="541"/>
                </a:lnTo>
                <a:lnTo>
                  <a:pt x="219" y="479"/>
                </a:lnTo>
                <a:cubicBezTo>
                  <a:pt x="247" y="487"/>
                  <a:pt x="277" y="489"/>
                  <a:pt x="306" y="484"/>
                </a:cubicBezTo>
                <a:lnTo>
                  <a:pt x="328" y="550"/>
                </a:lnTo>
                <a:lnTo>
                  <a:pt x="401" y="525"/>
                </a:lnTo>
                <a:lnTo>
                  <a:pt x="379" y="460"/>
                </a:lnTo>
                <a:cubicBezTo>
                  <a:pt x="405" y="446"/>
                  <a:pt x="427" y="426"/>
                  <a:pt x="445" y="402"/>
                </a:cubicBezTo>
                <a:lnTo>
                  <a:pt x="507" y="432"/>
                </a:lnTo>
                <a:lnTo>
                  <a:pt x="542" y="363"/>
                </a:lnTo>
                <a:lnTo>
                  <a:pt x="480" y="332"/>
                </a:lnTo>
                <a:cubicBezTo>
                  <a:pt x="488" y="304"/>
                  <a:pt x="490" y="273"/>
                  <a:pt x="485" y="244"/>
                </a:cubicBezTo>
                <a:lnTo>
                  <a:pt x="550" y="222"/>
                </a:lnTo>
                <a:lnTo>
                  <a:pt x="525" y="149"/>
                </a:lnTo>
                <a:lnTo>
                  <a:pt x="460" y="171"/>
                </a:lnTo>
                <a:cubicBezTo>
                  <a:pt x="445" y="145"/>
                  <a:pt x="426" y="123"/>
                  <a:pt x="401" y="105"/>
                </a:cubicBezTo>
                <a:lnTo>
                  <a:pt x="432" y="43"/>
                </a:lnTo>
                <a:close/>
              </a:path>
            </a:pathLst>
          </a:custGeom>
          <a:solidFill>
            <a:srgbClr val="E6975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7" name="Freeform 81">
            <a:extLst>
              <a:ext uri="{FF2B5EF4-FFF2-40B4-BE49-F238E27FC236}">
                <a16:creationId xmlns:a16="http://schemas.microsoft.com/office/drawing/2014/main" id="{D5CA25BD-FCB6-E94F-AC79-745CD1B36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8877" y="2628355"/>
            <a:ext cx="181267" cy="181271"/>
          </a:xfrm>
          <a:custGeom>
            <a:avLst/>
            <a:gdLst>
              <a:gd name="T0" fmla="*/ 94070 w 291"/>
              <a:gd name="T1" fmla="*/ 0 h 290"/>
              <a:gd name="T2" fmla="*/ 94070 w 291"/>
              <a:gd name="T3" fmla="*/ 0 h 290"/>
              <a:gd name="T4" fmla="*/ 0 w 291"/>
              <a:gd name="T5" fmla="*/ 94394 h 290"/>
              <a:gd name="T6" fmla="*/ 0 w 291"/>
              <a:gd name="T7" fmla="*/ 94394 h 290"/>
              <a:gd name="T8" fmla="*/ 94070 w 291"/>
              <a:gd name="T9" fmla="*/ 189444 h 290"/>
              <a:gd name="T10" fmla="*/ 94070 w 291"/>
              <a:gd name="T11" fmla="*/ 189444 h 290"/>
              <a:gd name="T12" fmla="*/ 189447 w 291"/>
              <a:gd name="T13" fmla="*/ 94394 h 290"/>
              <a:gd name="T14" fmla="*/ 189447 w 291"/>
              <a:gd name="T15" fmla="*/ 94394 h 290"/>
              <a:gd name="T16" fmla="*/ 94070 w 291"/>
              <a:gd name="T17" fmla="*/ 0 h 290"/>
              <a:gd name="T18" fmla="*/ 94070 w 291"/>
              <a:gd name="T19" fmla="*/ 31465 h 290"/>
              <a:gd name="T20" fmla="*/ 94070 w 291"/>
              <a:gd name="T21" fmla="*/ 31465 h 290"/>
              <a:gd name="T22" fmla="*/ 157437 w 291"/>
              <a:gd name="T23" fmla="*/ 94394 h 290"/>
              <a:gd name="T24" fmla="*/ 157437 w 291"/>
              <a:gd name="T25" fmla="*/ 94394 h 290"/>
              <a:gd name="T26" fmla="*/ 94070 w 291"/>
              <a:gd name="T27" fmla="*/ 157980 h 290"/>
              <a:gd name="T28" fmla="*/ 94070 w 291"/>
              <a:gd name="T29" fmla="*/ 157980 h 290"/>
              <a:gd name="T30" fmla="*/ 31357 w 291"/>
              <a:gd name="T31" fmla="*/ 94394 h 290"/>
              <a:gd name="T32" fmla="*/ 31357 w 291"/>
              <a:gd name="T33" fmla="*/ 94394 h 290"/>
              <a:gd name="T34" fmla="*/ 94070 w 291"/>
              <a:gd name="T35" fmla="*/ 31465 h 29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91" h="290">
                <a:moveTo>
                  <a:pt x="144" y="0"/>
                </a:moveTo>
                <a:lnTo>
                  <a:pt x="144" y="0"/>
                </a:lnTo>
                <a:cubicBezTo>
                  <a:pt x="65" y="0"/>
                  <a:pt x="0" y="64"/>
                  <a:pt x="0" y="144"/>
                </a:cubicBezTo>
                <a:cubicBezTo>
                  <a:pt x="0" y="224"/>
                  <a:pt x="65" y="289"/>
                  <a:pt x="144" y="289"/>
                </a:cubicBezTo>
                <a:cubicBezTo>
                  <a:pt x="225" y="289"/>
                  <a:pt x="290" y="224"/>
                  <a:pt x="290" y="144"/>
                </a:cubicBezTo>
                <a:cubicBezTo>
                  <a:pt x="290" y="64"/>
                  <a:pt x="225" y="0"/>
                  <a:pt x="144" y="0"/>
                </a:cubicBezTo>
                <a:close/>
                <a:moveTo>
                  <a:pt x="144" y="48"/>
                </a:moveTo>
                <a:lnTo>
                  <a:pt x="144" y="48"/>
                </a:lnTo>
                <a:cubicBezTo>
                  <a:pt x="198" y="48"/>
                  <a:pt x="241" y="91"/>
                  <a:pt x="241" y="144"/>
                </a:cubicBezTo>
                <a:cubicBezTo>
                  <a:pt x="241" y="197"/>
                  <a:pt x="198" y="241"/>
                  <a:pt x="144" y="241"/>
                </a:cubicBezTo>
                <a:cubicBezTo>
                  <a:pt x="91" y="241"/>
                  <a:pt x="48" y="197"/>
                  <a:pt x="48" y="144"/>
                </a:cubicBezTo>
                <a:cubicBezTo>
                  <a:pt x="48" y="91"/>
                  <a:pt x="91" y="48"/>
                  <a:pt x="144" y="48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8" name="Freeform 82">
            <a:extLst>
              <a:ext uri="{FF2B5EF4-FFF2-40B4-BE49-F238E27FC236}">
                <a16:creationId xmlns:a16="http://schemas.microsoft.com/office/drawing/2014/main" id="{B94D377A-69C3-2049-BE0C-E7FA898BC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2180" y="3136462"/>
            <a:ext cx="343308" cy="343315"/>
          </a:xfrm>
          <a:custGeom>
            <a:avLst/>
            <a:gdLst>
              <a:gd name="T0" fmla="*/ 265290 w 551"/>
              <a:gd name="T1" fmla="*/ 221259 h 550"/>
              <a:gd name="T2" fmla="*/ 265290 w 551"/>
              <a:gd name="T3" fmla="*/ 221259 h 550"/>
              <a:gd name="T4" fmla="*/ 139179 w 551"/>
              <a:gd name="T5" fmla="*/ 264464 h 550"/>
              <a:gd name="T6" fmla="*/ 139179 w 551"/>
              <a:gd name="T7" fmla="*/ 264464 h 550"/>
              <a:gd name="T8" fmla="*/ 96053 w 551"/>
              <a:gd name="T9" fmla="*/ 138778 h 550"/>
              <a:gd name="T10" fmla="*/ 96053 w 551"/>
              <a:gd name="T11" fmla="*/ 138778 h 550"/>
              <a:gd name="T12" fmla="*/ 222164 w 551"/>
              <a:gd name="T13" fmla="*/ 95573 h 550"/>
              <a:gd name="T14" fmla="*/ 222164 w 551"/>
              <a:gd name="T15" fmla="*/ 95573 h 550"/>
              <a:gd name="T16" fmla="*/ 265290 w 551"/>
              <a:gd name="T17" fmla="*/ 221259 h 550"/>
              <a:gd name="T18" fmla="*/ 282279 w 551"/>
              <a:gd name="T19" fmla="*/ 28148 h 550"/>
              <a:gd name="T20" fmla="*/ 237193 w 551"/>
              <a:gd name="T21" fmla="*/ 5892 h 550"/>
              <a:gd name="T22" fmla="*/ 217590 w 551"/>
              <a:gd name="T23" fmla="*/ 46478 h 550"/>
              <a:gd name="T24" fmla="*/ 217590 w 551"/>
              <a:gd name="T25" fmla="*/ 46478 h 550"/>
              <a:gd name="T26" fmla="*/ 160089 w 551"/>
              <a:gd name="T27" fmla="*/ 43204 h 550"/>
              <a:gd name="T28" fmla="*/ 145714 w 551"/>
              <a:gd name="T29" fmla="*/ 0 h 550"/>
              <a:gd name="T30" fmla="*/ 97360 w 551"/>
              <a:gd name="T31" fmla="*/ 16365 h 550"/>
              <a:gd name="T32" fmla="*/ 112389 w 551"/>
              <a:gd name="T33" fmla="*/ 59570 h 550"/>
              <a:gd name="T34" fmla="*/ 112389 w 551"/>
              <a:gd name="T35" fmla="*/ 59570 h 550"/>
              <a:gd name="T36" fmla="*/ 69916 w 551"/>
              <a:gd name="T37" fmla="*/ 97537 h 550"/>
              <a:gd name="T38" fmla="*/ 28097 w 551"/>
              <a:gd name="T39" fmla="*/ 77244 h 550"/>
              <a:gd name="T40" fmla="*/ 6534 w 551"/>
              <a:gd name="T41" fmla="*/ 122413 h 550"/>
              <a:gd name="T42" fmla="*/ 47700 w 551"/>
              <a:gd name="T43" fmla="*/ 142706 h 550"/>
              <a:gd name="T44" fmla="*/ 47700 w 551"/>
              <a:gd name="T45" fmla="*/ 142706 h 550"/>
              <a:gd name="T46" fmla="*/ 43779 w 551"/>
              <a:gd name="T47" fmla="*/ 199657 h 550"/>
              <a:gd name="T48" fmla="*/ 0 w 551"/>
              <a:gd name="T49" fmla="*/ 214713 h 550"/>
              <a:gd name="T50" fmla="*/ 16336 w 551"/>
              <a:gd name="T51" fmla="*/ 262500 h 550"/>
              <a:gd name="T52" fmla="*/ 60115 w 551"/>
              <a:gd name="T53" fmla="*/ 248098 h 550"/>
              <a:gd name="T54" fmla="*/ 60115 w 551"/>
              <a:gd name="T55" fmla="*/ 248098 h 550"/>
              <a:gd name="T56" fmla="*/ 97360 w 551"/>
              <a:gd name="T57" fmla="*/ 290648 h 550"/>
              <a:gd name="T58" fmla="*/ 77758 w 551"/>
              <a:gd name="T59" fmla="*/ 331234 h 550"/>
              <a:gd name="T60" fmla="*/ 122844 w 551"/>
              <a:gd name="T61" fmla="*/ 353491 h 550"/>
              <a:gd name="T62" fmla="*/ 143100 w 551"/>
              <a:gd name="T63" fmla="*/ 312905 h 550"/>
              <a:gd name="T64" fmla="*/ 143100 w 551"/>
              <a:gd name="T65" fmla="*/ 312905 h 550"/>
              <a:gd name="T66" fmla="*/ 199948 w 551"/>
              <a:gd name="T67" fmla="*/ 316178 h 550"/>
              <a:gd name="T68" fmla="*/ 214977 w 551"/>
              <a:gd name="T69" fmla="*/ 359382 h 550"/>
              <a:gd name="T70" fmla="*/ 262677 w 551"/>
              <a:gd name="T71" fmla="*/ 343017 h 550"/>
              <a:gd name="T72" fmla="*/ 248301 w 551"/>
              <a:gd name="T73" fmla="*/ 300467 h 550"/>
              <a:gd name="T74" fmla="*/ 248301 w 551"/>
              <a:gd name="T75" fmla="*/ 300467 h 550"/>
              <a:gd name="T76" fmla="*/ 291427 w 551"/>
              <a:gd name="T77" fmla="*/ 262500 h 550"/>
              <a:gd name="T78" fmla="*/ 331286 w 551"/>
              <a:gd name="T79" fmla="*/ 282793 h 550"/>
              <a:gd name="T80" fmla="*/ 354156 w 551"/>
              <a:gd name="T81" fmla="*/ 236970 h 550"/>
              <a:gd name="T82" fmla="*/ 313644 w 551"/>
              <a:gd name="T83" fmla="*/ 217331 h 550"/>
              <a:gd name="T84" fmla="*/ 313644 w 551"/>
              <a:gd name="T85" fmla="*/ 217331 h 550"/>
              <a:gd name="T86" fmla="*/ 316911 w 551"/>
              <a:gd name="T87" fmla="*/ 159726 h 550"/>
              <a:gd name="T88" fmla="*/ 359384 w 551"/>
              <a:gd name="T89" fmla="*/ 145324 h 550"/>
              <a:gd name="T90" fmla="*/ 343048 w 551"/>
              <a:gd name="T91" fmla="*/ 97537 h 550"/>
              <a:gd name="T92" fmla="*/ 300575 w 551"/>
              <a:gd name="T93" fmla="*/ 111939 h 550"/>
              <a:gd name="T94" fmla="*/ 300575 w 551"/>
              <a:gd name="T95" fmla="*/ 111939 h 550"/>
              <a:gd name="T96" fmla="*/ 262677 w 551"/>
              <a:gd name="T97" fmla="*/ 68734 h 550"/>
              <a:gd name="T98" fmla="*/ 282279 w 551"/>
              <a:gd name="T99" fmla="*/ 28148 h 55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51" h="550">
                <a:moveTo>
                  <a:pt x="406" y="338"/>
                </a:moveTo>
                <a:lnTo>
                  <a:pt x="406" y="338"/>
                </a:lnTo>
                <a:cubicBezTo>
                  <a:pt x="371" y="410"/>
                  <a:pt x="284" y="440"/>
                  <a:pt x="213" y="404"/>
                </a:cubicBezTo>
                <a:cubicBezTo>
                  <a:pt x="142" y="369"/>
                  <a:pt x="112" y="283"/>
                  <a:pt x="147" y="212"/>
                </a:cubicBezTo>
                <a:cubicBezTo>
                  <a:pt x="182" y="140"/>
                  <a:pt x="268" y="111"/>
                  <a:pt x="340" y="146"/>
                </a:cubicBezTo>
                <a:cubicBezTo>
                  <a:pt x="412" y="181"/>
                  <a:pt x="441" y="268"/>
                  <a:pt x="406" y="338"/>
                </a:cubicBezTo>
                <a:close/>
                <a:moveTo>
                  <a:pt x="432" y="43"/>
                </a:moveTo>
                <a:lnTo>
                  <a:pt x="363" y="9"/>
                </a:lnTo>
                <a:lnTo>
                  <a:pt x="333" y="71"/>
                </a:lnTo>
                <a:cubicBezTo>
                  <a:pt x="303" y="63"/>
                  <a:pt x="274" y="62"/>
                  <a:pt x="245" y="66"/>
                </a:cubicBezTo>
                <a:lnTo>
                  <a:pt x="223" y="0"/>
                </a:lnTo>
                <a:lnTo>
                  <a:pt x="149" y="25"/>
                </a:lnTo>
                <a:lnTo>
                  <a:pt x="172" y="91"/>
                </a:lnTo>
                <a:cubicBezTo>
                  <a:pt x="147" y="105"/>
                  <a:pt x="125" y="125"/>
                  <a:pt x="107" y="149"/>
                </a:cubicBezTo>
                <a:lnTo>
                  <a:pt x="43" y="118"/>
                </a:lnTo>
                <a:lnTo>
                  <a:pt x="10" y="187"/>
                </a:lnTo>
                <a:lnTo>
                  <a:pt x="73" y="218"/>
                </a:lnTo>
                <a:cubicBezTo>
                  <a:pt x="65" y="247"/>
                  <a:pt x="63" y="277"/>
                  <a:pt x="67" y="305"/>
                </a:cubicBezTo>
                <a:lnTo>
                  <a:pt x="0" y="328"/>
                </a:lnTo>
                <a:lnTo>
                  <a:pt x="25" y="401"/>
                </a:lnTo>
                <a:lnTo>
                  <a:pt x="92" y="379"/>
                </a:lnTo>
                <a:cubicBezTo>
                  <a:pt x="106" y="404"/>
                  <a:pt x="125" y="426"/>
                  <a:pt x="149" y="444"/>
                </a:cubicBezTo>
                <a:lnTo>
                  <a:pt x="119" y="506"/>
                </a:lnTo>
                <a:lnTo>
                  <a:pt x="188" y="540"/>
                </a:lnTo>
                <a:lnTo>
                  <a:pt x="219" y="478"/>
                </a:lnTo>
                <a:cubicBezTo>
                  <a:pt x="248" y="486"/>
                  <a:pt x="277" y="488"/>
                  <a:pt x="306" y="483"/>
                </a:cubicBezTo>
                <a:lnTo>
                  <a:pt x="329" y="549"/>
                </a:lnTo>
                <a:lnTo>
                  <a:pt x="402" y="524"/>
                </a:lnTo>
                <a:lnTo>
                  <a:pt x="380" y="459"/>
                </a:lnTo>
                <a:cubicBezTo>
                  <a:pt x="405" y="445"/>
                  <a:pt x="428" y="426"/>
                  <a:pt x="446" y="401"/>
                </a:cubicBezTo>
                <a:lnTo>
                  <a:pt x="507" y="432"/>
                </a:lnTo>
                <a:lnTo>
                  <a:pt x="542" y="362"/>
                </a:lnTo>
                <a:lnTo>
                  <a:pt x="480" y="332"/>
                </a:lnTo>
                <a:cubicBezTo>
                  <a:pt x="488" y="303"/>
                  <a:pt x="490" y="273"/>
                  <a:pt x="485" y="244"/>
                </a:cubicBezTo>
                <a:lnTo>
                  <a:pt x="550" y="222"/>
                </a:lnTo>
                <a:lnTo>
                  <a:pt x="525" y="149"/>
                </a:lnTo>
                <a:lnTo>
                  <a:pt x="460" y="171"/>
                </a:lnTo>
                <a:cubicBezTo>
                  <a:pt x="446" y="146"/>
                  <a:pt x="426" y="123"/>
                  <a:pt x="402" y="105"/>
                </a:cubicBezTo>
                <a:lnTo>
                  <a:pt x="432" y="43"/>
                </a:lnTo>
                <a:close/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9" name="Freeform 83">
            <a:extLst>
              <a:ext uri="{FF2B5EF4-FFF2-40B4-BE49-F238E27FC236}">
                <a16:creationId xmlns:a16="http://schemas.microsoft.com/office/drawing/2014/main" id="{FB4B2803-4A34-BB44-B612-881A2CF86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1827" y="3218858"/>
            <a:ext cx="181267" cy="181271"/>
          </a:xfrm>
          <a:custGeom>
            <a:avLst/>
            <a:gdLst>
              <a:gd name="T0" fmla="*/ 95050 w 290"/>
              <a:gd name="T1" fmla="*/ 0 h 290"/>
              <a:gd name="T2" fmla="*/ 95050 w 290"/>
              <a:gd name="T3" fmla="*/ 0 h 290"/>
              <a:gd name="T4" fmla="*/ 0 w 290"/>
              <a:gd name="T5" fmla="*/ 94394 h 290"/>
              <a:gd name="T6" fmla="*/ 0 w 290"/>
              <a:gd name="T7" fmla="*/ 94394 h 290"/>
              <a:gd name="T8" fmla="*/ 95050 w 290"/>
              <a:gd name="T9" fmla="*/ 189444 h 290"/>
              <a:gd name="T10" fmla="*/ 95050 w 290"/>
              <a:gd name="T11" fmla="*/ 189444 h 290"/>
              <a:gd name="T12" fmla="*/ 189444 w 290"/>
              <a:gd name="T13" fmla="*/ 94394 h 290"/>
              <a:gd name="T14" fmla="*/ 189444 w 290"/>
              <a:gd name="T15" fmla="*/ 94394 h 290"/>
              <a:gd name="T16" fmla="*/ 95050 w 290"/>
              <a:gd name="T17" fmla="*/ 0 h 290"/>
              <a:gd name="T18" fmla="*/ 95050 w 290"/>
              <a:gd name="T19" fmla="*/ 31465 h 290"/>
              <a:gd name="T20" fmla="*/ 95050 w 290"/>
              <a:gd name="T21" fmla="*/ 31465 h 290"/>
              <a:gd name="T22" fmla="*/ 157980 w 290"/>
              <a:gd name="T23" fmla="*/ 94394 h 290"/>
              <a:gd name="T24" fmla="*/ 157980 w 290"/>
              <a:gd name="T25" fmla="*/ 94394 h 290"/>
              <a:gd name="T26" fmla="*/ 95050 w 290"/>
              <a:gd name="T27" fmla="*/ 157980 h 290"/>
              <a:gd name="T28" fmla="*/ 95050 w 290"/>
              <a:gd name="T29" fmla="*/ 157980 h 290"/>
              <a:gd name="T30" fmla="*/ 31465 w 290"/>
              <a:gd name="T31" fmla="*/ 94394 h 290"/>
              <a:gd name="T32" fmla="*/ 31465 w 290"/>
              <a:gd name="T33" fmla="*/ 94394 h 290"/>
              <a:gd name="T34" fmla="*/ 95050 w 290"/>
              <a:gd name="T35" fmla="*/ 31465 h 29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90" h="290">
                <a:moveTo>
                  <a:pt x="145" y="0"/>
                </a:moveTo>
                <a:lnTo>
                  <a:pt x="145" y="0"/>
                </a:lnTo>
                <a:cubicBezTo>
                  <a:pt x="65" y="0"/>
                  <a:pt x="0" y="64"/>
                  <a:pt x="0" y="144"/>
                </a:cubicBezTo>
                <a:cubicBezTo>
                  <a:pt x="0" y="224"/>
                  <a:pt x="65" y="289"/>
                  <a:pt x="145" y="289"/>
                </a:cubicBezTo>
                <a:cubicBezTo>
                  <a:pt x="224" y="289"/>
                  <a:pt x="289" y="224"/>
                  <a:pt x="289" y="144"/>
                </a:cubicBezTo>
                <a:cubicBezTo>
                  <a:pt x="289" y="64"/>
                  <a:pt x="224" y="0"/>
                  <a:pt x="145" y="0"/>
                </a:cubicBezTo>
                <a:close/>
                <a:moveTo>
                  <a:pt x="145" y="48"/>
                </a:moveTo>
                <a:lnTo>
                  <a:pt x="145" y="48"/>
                </a:lnTo>
                <a:cubicBezTo>
                  <a:pt x="198" y="48"/>
                  <a:pt x="241" y="91"/>
                  <a:pt x="241" y="144"/>
                </a:cubicBezTo>
                <a:cubicBezTo>
                  <a:pt x="241" y="197"/>
                  <a:pt x="198" y="241"/>
                  <a:pt x="145" y="241"/>
                </a:cubicBezTo>
                <a:cubicBezTo>
                  <a:pt x="92" y="241"/>
                  <a:pt x="48" y="197"/>
                  <a:pt x="48" y="144"/>
                </a:cubicBezTo>
                <a:cubicBezTo>
                  <a:pt x="48" y="91"/>
                  <a:pt x="92" y="48"/>
                  <a:pt x="145" y="48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20" name="Freeform 84">
            <a:extLst>
              <a:ext uri="{FF2B5EF4-FFF2-40B4-BE49-F238E27FC236}">
                <a16:creationId xmlns:a16="http://schemas.microsoft.com/office/drawing/2014/main" id="{57EAFE5A-1AF9-E44F-AE5B-9A120E8E2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5696" y="4976631"/>
            <a:ext cx="271900" cy="271905"/>
          </a:xfrm>
          <a:custGeom>
            <a:avLst/>
            <a:gdLst>
              <a:gd name="T0" fmla="*/ 209630 w 438"/>
              <a:gd name="T1" fmla="*/ 175777 h 438"/>
              <a:gd name="T2" fmla="*/ 209630 w 438"/>
              <a:gd name="T3" fmla="*/ 175777 h 438"/>
              <a:gd name="T4" fmla="*/ 110023 w 438"/>
              <a:gd name="T5" fmla="*/ 209630 h 438"/>
              <a:gd name="T6" fmla="*/ 110023 w 438"/>
              <a:gd name="T7" fmla="*/ 209630 h 438"/>
              <a:gd name="T8" fmla="*/ 75519 w 438"/>
              <a:gd name="T9" fmla="*/ 110023 h 438"/>
              <a:gd name="T10" fmla="*/ 75519 w 438"/>
              <a:gd name="T11" fmla="*/ 110023 h 438"/>
              <a:gd name="T12" fmla="*/ 175777 w 438"/>
              <a:gd name="T13" fmla="*/ 75519 h 438"/>
              <a:gd name="T14" fmla="*/ 175777 w 438"/>
              <a:gd name="T15" fmla="*/ 75519 h 438"/>
              <a:gd name="T16" fmla="*/ 209630 w 438"/>
              <a:gd name="T17" fmla="*/ 175777 h 438"/>
              <a:gd name="T18" fmla="*/ 223302 w 438"/>
              <a:gd name="T19" fmla="*/ 22786 h 438"/>
              <a:gd name="T20" fmla="*/ 187495 w 438"/>
              <a:gd name="T21" fmla="*/ 5208 h 438"/>
              <a:gd name="T22" fmla="*/ 171871 w 438"/>
              <a:gd name="T23" fmla="*/ 37108 h 438"/>
              <a:gd name="T24" fmla="*/ 171871 w 438"/>
              <a:gd name="T25" fmla="*/ 37108 h 438"/>
              <a:gd name="T26" fmla="*/ 126299 w 438"/>
              <a:gd name="T27" fmla="*/ 34504 h 438"/>
              <a:gd name="T28" fmla="*/ 114580 w 438"/>
              <a:gd name="T29" fmla="*/ 0 h 438"/>
              <a:gd name="T30" fmla="*/ 76821 w 438"/>
              <a:gd name="T31" fmla="*/ 13672 h 438"/>
              <a:gd name="T32" fmla="*/ 88539 w 438"/>
              <a:gd name="T33" fmla="*/ 47525 h 438"/>
              <a:gd name="T34" fmla="*/ 88539 w 438"/>
              <a:gd name="T35" fmla="*/ 47525 h 438"/>
              <a:gd name="T36" fmla="*/ 54686 w 438"/>
              <a:gd name="T37" fmla="*/ 77472 h 438"/>
              <a:gd name="T38" fmla="*/ 22135 w 438"/>
              <a:gd name="T39" fmla="*/ 61196 h 438"/>
              <a:gd name="T40" fmla="*/ 4557 w 438"/>
              <a:gd name="T41" fmla="*/ 97003 h 438"/>
              <a:gd name="T42" fmla="*/ 37108 w 438"/>
              <a:gd name="T43" fmla="*/ 113278 h 438"/>
              <a:gd name="T44" fmla="*/ 37108 w 438"/>
              <a:gd name="T45" fmla="*/ 113278 h 438"/>
              <a:gd name="T46" fmla="*/ 34504 w 438"/>
              <a:gd name="T47" fmla="*/ 158199 h 438"/>
              <a:gd name="T48" fmla="*/ 0 w 438"/>
              <a:gd name="T49" fmla="*/ 169918 h 438"/>
              <a:gd name="T50" fmla="*/ 13021 w 438"/>
              <a:gd name="T51" fmla="*/ 207677 h 438"/>
              <a:gd name="T52" fmla="*/ 47525 w 438"/>
              <a:gd name="T53" fmla="*/ 195959 h 438"/>
              <a:gd name="T54" fmla="*/ 47525 w 438"/>
              <a:gd name="T55" fmla="*/ 195959 h 438"/>
              <a:gd name="T56" fmla="*/ 77472 w 438"/>
              <a:gd name="T57" fmla="*/ 229812 h 438"/>
              <a:gd name="T58" fmla="*/ 61196 w 438"/>
              <a:gd name="T59" fmla="*/ 262363 h 438"/>
              <a:gd name="T60" fmla="*/ 97003 w 438"/>
              <a:gd name="T61" fmla="*/ 279941 h 438"/>
              <a:gd name="T62" fmla="*/ 112627 w 438"/>
              <a:gd name="T63" fmla="*/ 247390 h 438"/>
              <a:gd name="T64" fmla="*/ 112627 w 438"/>
              <a:gd name="T65" fmla="*/ 247390 h 438"/>
              <a:gd name="T66" fmla="*/ 158199 w 438"/>
              <a:gd name="T67" fmla="*/ 250645 h 438"/>
              <a:gd name="T68" fmla="*/ 169918 w 438"/>
              <a:gd name="T69" fmla="*/ 284498 h 438"/>
              <a:gd name="T70" fmla="*/ 207677 w 438"/>
              <a:gd name="T71" fmla="*/ 271477 h 438"/>
              <a:gd name="T72" fmla="*/ 195959 w 438"/>
              <a:gd name="T73" fmla="*/ 238275 h 438"/>
              <a:gd name="T74" fmla="*/ 195959 w 438"/>
              <a:gd name="T75" fmla="*/ 238275 h 438"/>
              <a:gd name="T76" fmla="*/ 230463 w 438"/>
              <a:gd name="T77" fmla="*/ 207677 h 438"/>
              <a:gd name="T78" fmla="*/ 261712 w 438"/>
              <a:gd name="T79" fmla="*/ 223302 h 438"/>
              <a:gd name="T80" fmla="*/ 279290 w 438"/>
              <a:gd name="T81" fmla="*/ 187495 h 438"/>
              <a:gd name="T82" fmla="*/ 247390 w 438"/>
              <a:gd name="T83" fmla="*/ 171871 h 438"/>
              <a:gd name="T84" fmla="*/ 247390 w 438"/>
              <a:gd name="T85" fmla="*/ 171871 h 438"/>
              <a:gd name="T86" fmla="*/ 250645 w 438"/>
              <a:gd name="T87" fmla="*/ 126299 h 438"/>
              <a:gd name="T88" fmla="*/ 284498 w 438"/>
              <a:gd name="T89" fmla="*/ 115231 h 438"/>
              <a:gd name="T90" fmla="*/ 271477 w 438"/>
              <a:gd name="T91" fmla="*/ 77472 h 438"/>
              <a:gd name="T92" fmla="*/ 237624 w 438"/>
              <a:gd name="T93" fmla="*/ 88539 h 438"/>
              <a:gd name="T94" fmla="*/ 237624 w 438"/>
              <a:gd name="T95" fmla="*/ 88539 h 438"/>
              <a:gd name="T96" fmla="*/ 207677 w 438"/>
              <a:gd name="T97" fmla="*/ 54686 h 438"/>
              <a:gd name="T98" fmla="*/ 223302 w 438"/>
              <a:gd name="T99" fmla="*/ 22786 h 438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438" h="438">
                <a:moveTo>
                  <a:pt x="322" y="270"/>
                </a:moveTo>
                <a:lnTo>
                  <a:pt x="322" y="270"/>
                </a:lnTo>
                <a:cubicBezTo>
                  <a:pt x="294" y="326"/>
                  <a:pt x="226" y="350"/>
                  <a:pt x="169" y="322"/>
                </a:cubicBezTo>
                <a:cubicBezTo>
                  <a:pt x="112" y="294"/>
                  <a:pt x="89" y="226"/>
                  <a:pt x="116" y="169"/>
                </a:cubicBezTo>
                <a:cubicBezTo>
                  <a:pt x="144" y="112"/>
                  <a:pt x="213" y="89"/>
                  <a:pt x="270" y="116"/>
                </a:cubicBezTo>
                <a:cubicBezTo>
                  <a:pt x="326" y="144"/>
                  <a:pt x="350" y="213"/>
                  <a:pt x="322" y="270"/>
                </a:cubicBezTo>
                <a:close/>
                <a:moveTo>
                  <a:pt x="343" y="35"/>
                </a:moveTo>
                <a:lnTo>
                  <a:pt x="288" y="8"/>
                </a:lnTo>
                <a:lnTo>
                  <a:pt x="264" y="57"/>
                </a:lnTo>
                <a:cubicBezTo>
                  <a:pt x="240" y="51"/>
                  <a:pt x="217" y="50"/>
                  <a:pt x="194" y="53"/>
                </a:cubicBezTo>
                <a:lnTo>
                  <a:pt x="176" y="0"/>
                </a:lnTo>
                <a:lnTo>
                  <a:pt x="118" y="21"/>
                </a:lnTo>
                <a:lnTo>
                  <a:pt x="136" y="73"/>
                </a:lnTo>
                <a:cubicBezTo>
                  <a:pt x="116" y="84"/>
                  <a:pt x="98" y="100"/>
                  <a:pt x="84" y="119"/>
                </a:cubicBezTo>
                <a:lnTo>
                  <a:pt x="34" y="94"/>
                </a:lnTo>
                <a:lnTo>
                  <a:pt x="7" y="149"/>
                </a:lnTo>
                <a:lnTo>
                  <a:pt x="57" y="174"/>
                </a:lnTo>
                <a:cubicBezTo>
                  <a:pt x="51" y="197"/>
                  <a:pt x="50" y="220"/>
                  <a:pt x="53" y="243"/>
                </a:cubicBezTo>
                <a:lnTo>
                  <a:pt x="0" y="261"/>
                </a:lnTo>
                <a:lnTo>
                  <a:pt x="20" y="319"/>
                </a:lnTo>
                <a:lnTo>
                  <a:pt x="73" y="301"/>
                </a:lnTo>
                <a:cubicBezTo>
                  <a:pt x="84" y="321"/>
                  <a:pt x="99" y="339"/>
                  <a:pt x="119" y="353"/>
                </a:cubicBezTo>
                <a:lnTo>
                  <a:pt x="94" y="403"/>
                </a:lnTo>
                <a:lnTo>
                  <a:pt x="149" y="430"/>
                </a:lnTo>
                <a:lnTo>
                  <a:pt x="173" y="380"/>
                </a:lnTo>
                <a:cubicBezTo>
                  <a:pt x="196" y="387"/>
                  <a:pt x="220" y="388"/>
                  <a:pt x="243" y="385"/>
                </a:cubicBezTo>
                <a:lnTo>
                  <a:pt x="261" y="437"/>
                </a:lnTo>
                <a:lnTo>
                  <a:pt x="319" y="417"/>
                </a:lnTo>
                <a:lnTo>
                  <a:pt x="301" y="366"/>
                </a:lnTo>
                <a:cubicBezTo>
                  <a:pt x="321" y="354"/>
                  <a:pt x="339" y="339"/>
                  <a:pt x="354" y="319"/>
                </a:cubicBezTo>
                <a:lnTo>
                  <a:pt x="402" y="343"/>
                </a:lnTo>
                <a:lnTo>
                  <a:pt x="429" y="288"/>
                </a:lnTo>
                <a:lnTo>
                  <a:pt x="380" y="264"/>
                </a:lnTo>
                <a:cubicBezTo>
                  <a:pt x="387" y="241"/>
                  <a:pt x="388" y="217"/>
                  <a:pt x="385" y="194"/>
                </a:cubicBezTo>
                <a:lnTo>
                  <a:pt x="437" y="177"/>
                </a:lnTo>
                <a:lnTo>
                  <a:pt x="417" y="119"/>
                </a:lnTo>
                <a:lnTo>
                  <a:pt x="365" y="136"/>
                </a:lnTo>
                <a:cubicBezTo>
                  <a:pt x="354" y="116"/>
                  <a:pt x="338" y="98"/>
                  <a:pt x="319" y="84"/>
                </a:cubicBezTo>
                <a:lnTo>
                  <a:pt x="343" y="35"/>
                </a:lnTo>
                <a:close/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21" name="Freeform 85">
            <a:extLst>
              <a:ext uri="{FF2B5EF4-FFF2-40B4-BE49-F238E27FC236}">
                <a16:creationId xmlns:a16="http://schemas.microsoft.com/office/drawing/2014/main" id="{AAF9C76E-B2C2-5545-BEB0-C66634566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41613" y="5039800"/>
            <a:ext cx="145562" cy="145567"/>
          </a:xfrm>
          <a:custGeom>
            <a:avLst/>
            <a:gdLst>
              <a:gd name="T0" fmla="*/ 76000 w 233"/>
              <a:gd name="T1" fmla="*/ 0 h 232"/>
              <a:gd name="T2" fmla="*/ 76000 w 233"/>
              <a:gd name="T3" fmla="*/ 0 h 232"/>
              <a:gd name="T4" fmla="*/ 0 w 233"/>
              <a:gd name="T5" fmla="*/ 76329 h 232"/>
              <a:gd name="T6" fmla="*/ 0 w 233"/>
              <a:gd name="T7" fmla="*/ 76329 h 232"/>
              <a:gd name="T8" fmla="*/ 76000 w 233"/>
              <a:gd name="T9" fmla="*/ 151999 h 232"/>
              <a:gd name="T10" fmla="*/ 76000 w 233"/>
              <a:gd name="T11" fmla="*/ 151999 h 232"/>
              <a:gd name="T12" fmla="*/ 152000 w 233"/>
              <a:gd name="T13" fmla="*/ 76329 h 232"/>
              <a:gd name="T14" fmla="*/ 152000 w 233"/>
              <a:gd name="T15" fmla="*/ 76329 h 232"/>
              <a:gd name="T16" fmla="*/ 76000 w 233"/>
              <a:gd name="T17" fmla="*/ 0 h 232"/>
              <a:gd name="T18" fmla="*/ 76000 w 233"/>
              <a:gd name="T19" fmla="*/ 25004 h 232"/>
              <a:gd name="T20" fmla="*/ 76000 w 233"/>
              <a:gd name="T21" fmla="*/ 25004 h 232"/>
              <a:gd name="T22" fmla="*/ 127103 w 233"/>
              <a:gd name="T23" fmla="*/ 76329 h 232"/>
              <a:gd name="T24" fmla="*/ 127103 w 233"/>
              <a:gd name="T25" fmla="*/ 76329 h 232"/>
              <a:gd name="T26" fmla="*/ 76000 w 233"/>
              <a:gd name="T27" fmla="*/ 126995 h 232"/>
              <a:gd name="T28" fmla="*/ 76000 w 233"/>
              <a:gd name="T29" fmla="*/ 126995 h 232"/>
              <a:gd name="T30" fmla="*/ 25552 w 233"/>
              <a:gd name="T31" fmla="*/ 76329 h 232"/>
              <a:gd name="T32" fmla="*/ 25552 w 233"/>
              <a:gd name="T33" fmla="*/ 76329 h 232"/>
              <a:gd name="T34" fmla="*/ 76000 w 233"/>
              <a:gd name="T35" fmla="*/ 25004 h 23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33" h="232">
                <a:moveTo>
                  <a:pt x="116" y="0"/>
                </a:moveTo>
                <a:lnTo>
                  <a:pt x="116" y="0"/>
                </a:lnTo>
                <a:cubicBezTo>
                  <a:pt x="52" y="0"/>
                  <a:pt x="0" y="52"/>
                  <a:pt x="0" y="116"/>
                </a:cubicBezTo>
                <a:cubicBezTo>
                  <a:pt x="0" y="179"/>
                  <a:pt x="52" y="231"/>
                  <a:pt x="116" y="231"/>
                </a:cubicBezTo>
                <a:cubicBezTo>
                  <a:pt x="180" y="231"/>
                  <a:pt x="232" y="179"/>
                  <a:pt x="232" y="116"/>
                </a:cubicBezTo>
                <a:cubicBezTo>
                  <a:pt x="232" y="52"/>
                  <a:pt x="180" y="0"/>
                  <a:pt x="116" y="0"/>
                </a:cubicBezTo>
                <a:close/>
                <a:moveTo>
                  <a:pt x="116" y="38"/>
                </a:moveTo>
                <a:lnTo>
                  <a:pt x="116" y="38"/>
                </a:lnTo>
                <a:cubicBezTo>
                  <a:pt x="159" y="38"/>
                  <a:pt x="194" y="73"/>
                  <a:pt x="194" y="116"/>
                </a:cubicBezTo>
                <a:cubicBezTo>
                  <a:pt x="194" y="159"/>
                  <a:pt x="159" y="193"/>
                  <a:pt x="116" y="193"/>
                </a:cubicBezTo>
                <a:cubicBezTo>
                  <a:pt x="74" y="193"/>
                  <a:pt x="39" y="159"/>
                  <a:pt x="39" y="116"/>
                </a:cubicBezTo>
                <a:cubicBezTo>
                  <a:pt x="39" y="73"/>
                  <a:pt x="74" y="38"/>
                  <a:pt x="116" y="38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22" name="Freeform 86">
            <a:extLst>
              <a:ext uri="{FF2B5EF4-FFF2-40B4-BE49-F238E27FC236}">
                <a16:creationId xmlns:a16="http://schemas.microsoft.com/office/drawing/2014/main" id="{4E86EF47-DD53-1E4B-A848-E776C085E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232" y="5676995"/>
            <a:ext cx="1375979" cy="455923"/>
          </a:xfrm>
          <a:custGeom>
            <a:avLst/>
            <a:gdLst>
              <a:gd name="T0" fmla="*/ 1569084 w 2478"/>
              <a:gd name="T1" fmla="*/ 321142 h 734"/>
              <a:gd name="T2" fmla="*/ 1522050 w 2478"/>
              <a:gd name="T3" fmla="*/ 296388 h 734"/>
              <a:gd name="T4" fmla="*/ 1476977 w 2478"/>
              <a:gd name="T5" fmla="*/ 272938 h 734"/>
              <a:gd name="T6" fmla="*/ 1384217 w 2478"/>
              <a:gd name="T7" fmla="*/ 229945 h 734"/>
              <a:gd name="T8" fmla="*/ 1196083 w 2478"/>
              <a:gd name="T9" fmla="*/ 153080 h 734"/>
              <a:gd name="T10" fmla="*/ 1004031 w 2478"/>
              <a:gd name="T11" fmla="*/ 89894 h 734"/>
              <a:gd name="T12" fmla="*/ 807405 w 2478"/>
              <a:gd name="T13" fmla="*/ 42341 h 734"/>
              <a:gd name="T14" fmla="*/ 405009 w 2478"/>
              <a:gd name="T15" fmla="*/ 0 h 734"/>
              <a:gd name="T16" fmla="*/ 354710 w 2478"/>
              <a:gd name="T17" fmla="*/ 1303 h 734"/>
              <a:gd name="T18" fmla="*/ 304410 w 2478"/>
              <a:gd name="T19" fmla="*/ 4560 h 734"/>
              <a:gd name="T20" fmla="*/ 254111 w 2478"/>
              <a:gd name="T21" fmla="*/ 8468 h 734"/>
              <a:gd name="T22" fmla="*/ 229287 w 2478"/>
              <a:gd name="T23" fmla="*/ 11074 h 734"/>
              <a:gd name="T24" fmla="*/ 154818 w 2478"/>
              <a:gd name="T25" fmla="*/ 22148 h 734"/>
              <a:gd name="T26" fmla="*/ 129995 w 2478"/>
              <a:gd name="T27" fmla="*/ 26708 h 734"/>
              <a:gd name="T28" fmla="*/ 81002 w 2478"/>
              <a:gd name="T29" fmla="*/ 37130 h 734"/>
              <a:gd name="T30" fmla="*/ 56179 w 2478"/>
              <a:gd name="T31" fmla="*/ 43644 h 734"/>
              <a:gd name="T32" fmla="*/ 7839 w 2478"/>
              <a:gd name="T33" fmla="*/ 56021 h 734"/>
              <a:gd name="T34" fmla="*/ 1306 w 2478"/>
              <a:gd name="T35" fmla="*/ 67746 h 734"/>
              <a:gd name="T36" fmla="*/ 13065 w 2478"/>
              <a:gd name="T37" fmla="*/ 74260 h 734"/>
              <a:gd name="T38" fmla="*/ 61405 w 2478"/>
              <a:gd name="T39" fmla="*/ 65792 h 734"/>
              <a:gd name="T40" fmla="*/ 109744 w 2478"/>
              <a:gd name="T41" fmla="*/ 58626 h 734"/>
              <a:gd name="T42" fmla="*/ 134568 w 2478"/>
              <a:gd name="T43" fmla="*/ 56021 h 734"/>
              <a:gd name="T44" fmla="*/ 207730 w 2478"/>
              <a:gd name="T45" fmla="*/ 50158 h 734"/>
              <a:gd name="T46" fmla="*/ 232554 w 2478"/>
              <a:gd name="T47" fmla="*/ 48855 h 734"/>
              <a:gd name="T48" fmla="*/ 280893 w 2478"/>
              <a:gd name="T49" fmla="*/ 48204 h 734"/>
              <a:gd name="T50" fmla="*/ 305717 w 2478"/>
              <a:gd name="T51" fmla="*/ 48204 h 734"/>
              <a:gd name="T52" fmla="*/ 354710 w 2478"/>
              <a:gd name="T53" fmla="*/ 50158 h 734"/>
              <a:gd name="T54" fmla="*/ 403049 w 2478"/>
              <a:gd name="T55" fmla="*/ 53415 h 734"/>
              <a:gd name="T56" fmla="*/ 785848 w 2478"/>
              <a:gd name="T57" fmla="*/ 126372 h 734"/>
              <a:gd name="T58" fmla="*/ 970715 w 2478"/>
              <a:gd name="T59" fmla="*/ 188907 h 734"/>
              <a:gd name="T60" fmla="*/ 1149703 w 2478"/>
              <a:gd name="T61" fmla="*/ 265121 h 734"/>
              <a:gd name="T62" fmla="*/ 1322812 w 2478"/>
              <a:gd name="T63" fmla="*/ 353061 h 734"/>
              <a:gd name="T64" fmla="*/ 1405774 w 2478"/>
              <a:gd name="T65" fmla="*/ 401264 h 734"/>
              <a:gd name="T66" fmla="*/ 1466525 w 2478"/>
              <a:gd name="T67" fmla="*/ 439697 h 734"/>
              <a:gd name="T68" fmla="*/ 1485469 w 2478"/>
              <a:gd name="T69" fmla="*/ 452725 h 734"/>
              <a:gd name="T70" fmla="*/ 1593907 w 2478"/>
              <a:gd name="T71" fmla="*/ 433835 h 734"/>
              <a:gd name="T72" fmla="*/ 1575616 w 2478"/>
              <a:gd name="T73" fmla="*/ 325702 h 734"/>
              <a:gd name="T74" fmla="*/ 1569737 w 2478"/>
              <a:gd name="T75" fmla="*/ 321793 h 7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478" h="734">
                <a:moveTo>
                  <a:pt x="2402" y="493"/>
                </a:moveTo>
                <a:lnTo>
                  <a:pt x="2402" y="493"/>
                </a:lnTo>
                <a:cubicBezTo>
                  <a:pt x="2388" y="486"/>
                  <a:pt x="2377" y="480"/>
                  <a:pt x="2366" y="473"/>
                </a:cubicBezTo>
                <a:lnTo>
                  <a:pt x="2330" y="455"/>
                </a:lnTo>
                <a:cubicBezTo>
                  <a:pt x="2307" y="443"/>
                  <a:pt x="2284" y="430"/>
                  <a:pt x="2261" y="419"/>
                </a:cubicBezTo>
                <a:cubicBezTo>
                  <a:pt x="2214" y="396"/>
                  <a:pt x="2166" y="374"/>
                  <a:pt x="2119" y="353"/>
                </a:cubicBezTo>
                <a:cubicBezTo>
                  <a:pt x="2025" y="310"/>
                  <a:pt x="1929" y="271"/>
                  <a:pt x="1831" y="235"/>
                </a:cubicBezTo>
                <a:cubicBezTo>
                  <a:pt x="1734" y="200"/>
                  <a:pt x="1636" y="167"/>
                  <a:pt x="1537" y="138"/>
                </a:cubicBezTo>
                <a:cubicBezTo>
                  <a:pt x="1437" y="110"/>
                  <a:pt x="1337" y="85"/>
                  <a:pt x="1236" y="65"/>
                </a:cubicBezTo>
                <a:cubicBezTo>
                  <a:pt x="1033" y="24"/>
                  <a:pt x="826" y="0"/>
                  <a:pt x="620" y="0"/>
                </a:cubicBezTo>
                <a:lnTo>
                  <a:pt x="543" y="2"/>
                </a:lnTo>
                <a:cubicBezTo>
                  <a:pt x="518" y="3"/>
                  <a:pt x="492" y="5"/>
                  <a:pt x="466" y="7"/>
                </a:cubicBezTo>
                <a:cubicBezTo>
                  <a:pt x="453" y="7"/>
                  <a:pt x="441" y="8"/>
                  <a:pt x="428" y="9"/>
                </a:cubicBezTo>
                <a:lnTo>
                  <a:pt x="389" y="13"/>
                </a:lnTo>
                <a:lnTo>
                  <a:pt x="351" y="17"/>
                </a:lnTo>
                <a:cubicBezTo>
                  <a:pt x="338" y="19"/>
                  <a:pt x="326" y="20"/>
                  <a:pt x="313" y="22"/>
                </a:cubicBezTo>
                <a:lnTo>
                  <a:pt x="237" y="34"/>
                </a:lnTo>
                <a:cubicBezTo>
                  <a:pt x="224" y="35"/>
                  <a:pt x="211" y="39"/>
                  <a:pt x="199" y="41"/>
                </a:cubicBezTo>
                <a:lnTo>
                  <a:pt x="161" y="49"/>
                </a:lnTo>
                <a:lnTo>
                  <a:pt x="124" y="57"/>
                </a:lnTo>
                <a:cubicBezTo>
                  <a:pt x="111" y="59"/>
                  <a:pt x="99" y="63"/>
                  <a:pt x="86" y="67"/>
                </a:cubicBezTo>
                <a:lnTo>
                  <a:pt x="12" y="86"/>
                </a:lnTo>
                <a:cubicBezTo>
                  <a:pt x="5" y="88"/>
                  <a:pt x="0" y="96"/>
                  <a:pt x="2" y="104"/>
                </a:cubicBezTo>
                <a:cubicBezTo>
                  <a:pt x="5" y="111"/>
                  <a:pt x="11" y="115"/>
                  <a:pt x="19" y="114"/>
                </a:cubicBezTo>
                <a:lnTo>
                  <a:pt x="20" y="114"/>
                </a:lnTo>
                <a:lnTo>
                  <a:pt x="94" y="101"/>
                </a:lnTo>
                <a:cubicBezTo>
                  <a:pt x="106" y="99"/>
                  <a:pt x="118" y="96"/>
                  <a:pt x="131" y="95"/>
                </a:cubicBezTo>
                <a:lnTo>
                  <a:pt x="168" y="90"/>
                </a:lnTo>
                <a:lnTo>
                  <a:pt x="206" y="86"/>
                </a:lnTo>
                <a:cubicBezTo>
                  <a:pt x="218" y="84"/>
                  <a:pt x="231" y="82"/>
                  <a:pt x="243" y="82"/>
                </a:cubicBezTo>
                <a:lnTo>
                  <a:pt x="318" y="77"/>
                </a:lnTo>
                <a:cubicBezTo>
                  <a:pt x="331" y="76"/>
                  <a:pt x="343" y="76"/>
                  <a:pt x="356" y="75"/>
                </a:cubicBezTo>
                <a:lnTo>
                  <a:pt x="393" y="74"/>
                </a:lnTo>
                <a:lnTo>
                  <a:pt x="430" y="74"/>
                </a:lnTo>
                <a:cubicBezTo>
                  <a:pt x="443" y="74"/>
                  <a:pt x="455" y="74"/>
                  <a:pt x="468" y="74"/>
                </a:cubicBezTo>
                <a:cubicBezTo>
                  <a:pt x="493" y="75"/>
                  <a:pt x="518" y="76"/>
                  <a:pt x="543" y="77"/>
                </a:cubicBezTo>
                <a:lnTo>
                  <a:pt x="617" y="82"/>
                </a:lnTo>
                <a:cubicBezTo>
                  <a:pt x="817" y="98"/>
                  <a:pt x="1012" y="138"/>
                  <a:pt x="1203" y="194"/>
                </a:cubicBezTo>
                <a:cubicBezTo>
                  <a:pt x="1299" y="223"/>
                  <a:pt x="1393" y="254"/>
                  <a:pt x="1486" y="290"/>
                </a:cubicBezTo>
                <a:cubicBezTo>
                  <a:pt x="1579" y="325"/>
                  <a:pt x="1670" y="365"/>
                  <a:pt x="1760" y="407"/>
                </a:cubicBezTo>
                <a:cubicBezTo>
                  <a:pt x="1850" y="449"/>
                  <a:pt x="1938" y="494"/>
                  <a:pt x="2025" y="542"/>
                </a:cubicBezTo>
                <a:cubicBezTo>
                  <a:pt x="2067" y="566"/>
                  <a:pt x="2110" y="591"/>
                  <a:pt x="2152" y="616"/>
                </a:cubicBezTo>
                <a:cubicBezTo>
                  <a:pt x="2173" y="629"/>
                  <a:pt x="2194" y="642"/>
                  <a:pt x="2215" y="655"/>
                </a:cubicBezTo>
                <a:lnTo>
                  <a:pt x="2245" y="675"/>
                </a:lnTo>
                <a:cubicBezTo>
                  <a:pt x="2255" y="682"/>
                  <a:pt x="2266" y="689"/>
                  <a:pt x="2274" y="695"/>
                </a:cubicBezTo>
                <a:cubicBezTo>
                  <a:pt x="2328" y="733"/>
                  <a:pt x="2402" y="720"/>
                  <a:pt x="2440" y="666"/>
                </a:cubicBezTo>
                <a:cubicBezTo>
                  <a:pt x="2477" y="612"/>
                  <a:pt x="2465" y="538"/>
                  <a:pt x="2412" y="500"/>
                </a:cubicBezTo>
                <a:cubicBezTo>
                  <a:pt x="2409" y="498"/>
                  <a:pt x="2406" y="496"/>
                  <a:pt x="2403" y="494"/>
                </a:cubicBezTo>
                <a:lnTo>
                  <a:pt x="2402" y="493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23" name="Freeform 87">
            <a:extLst>
              <a:ext uri="{FF2B5EF4-FFF2-40B4-BE49-F238E27FC236}">
                <a16:creationId xmlns:a16="http://schemas.microsoft.com/office/drawing/2014/main" id="{123F802B-580D-8A4C-82A1-DC6469C50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3750" y="5023322"/>
            <a:ext cx="1318305" cy="1197484"/>
          </a:xfrm>
          <a:custGeom>
            <a:avLst/>
            <a:gdLst>
              <a:gd name="T0" fmla="*/ 146287 w 2117"/>
              <a:gd name="T1" fmla="*/ 1305 h 1924"/>
              <a:gd name="T2" fmla="*/ 146287 w 2117"/>
              <a:gd name="T3" fmla="*/ 1305 h 1924"/>
              <a:gd name="T4" fmla="*/ 112328 w 2117"/>
              <a:gd name="T5" fmla="*/ 277401 h 1924"/>
              <a:gd name="T6" fmla="*/ 112328 w 2117"/>
              <a:gd name="T7" fmla="*/ 277401 h 1924"/>
              <a:gd name="T8" fmla="*/ 100572 w 2117"/>
              <a:gd name="T9" fmla="*/ 661847 h 1924"/>
              <a:gd name="T10" fmla="*/ 100572 w 2117"/>
              <a:gd name="T11" fmla="*/ 661847 h 1924"/>
              <a:gd name="T12" fmla="*/ 369636 w 2117"/>
              <a:gd name="T13" fmla="*/ 853091 h 1924"/>
              <a:gd name="T14" fmla="*/ 369636 w 2117"/>
              <a:gd name="T15" fmla="*/ 853091 h 1924"/>
              <a:gd name="T16" fmla="*/ 818947 w 2117"/>
              <a:gd name="T17" fmla="*/ 1213386 h 1924"/>
              <a:gd name="T18" fmla="*/ 818947 w 2117"/>
              <a:gd name="T19" fmla="*/ 1213386 h 1924"/>
              <a:gd name="T20" fmla="*/ 961969 w 2117"/>
              <a:gd name="T21" fmla="*/ 468645 h 1924"/>
              <a:gd name="T22" fmla="*/ 961969 w 2117"/>
              <a:gd name="T23" fmla="*/ 468645 h 1924"/>
              <a:gd name="T24" fmla="*/ 758865 w 2117"/>
              <a:gd name="T25" fmla="*/ 516293 h 1924"/>
              <a:gd name="T26" fmla="*/ 758865 w 2117"/>
              <a:gd name="T27" fmla="*/ 516293 h 1924"/>
              <a:gd name="T28" fmla="*/ 669395 w 2117"/>
              <a:gd name="T29" fmla="*/ 185369 h 1924"/>
              <a:gd name="T30" fmla="*/ 669395 w 2117"/>
              <a:gd name="T31" fmla="*/ 185369 h 1924"/>
              <a:gd name="T32" fmla="*/ 355922 w 2117"/>
              <a:gd name="T33" fmla="*/ 169704 h 1924"/>
              <a:gd name="T34" fmla="*/ 355922 w 2117"/>
              <a:gd name="T35" fmla="*/ 169704 h 1924"/>
              <a:gd name="T36" fmla="*/ 146287 w 2117"/>
              <a:gd name="T37" fmla="*/ 1305 h 192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117" h="1924">
                <a:moveTo>
                  <a:pt x="224" y="2"/>
                </a:moveTo>
                <a:lnTo>
                  <a:pt x="224" y="2"/>
                </a:lnTo>
                <a:cubicBezTo>
                  <a:pt x="127" y="4"/>
                  <a:pt x="0" y="180"/>
                  <a:pt x="172" y="425"/>
                </a:cubicBezTo>
                <a:cubicBezTo>
                  <a:pt x="409" y="763"/>
                  <a:pt x="23" y="851"/>
                  <a:pt x="154" y="1014"/>
                </a:cubicBezTo>
                <a:cubicBezTo>
                  <a:pt x="325" y="1227"/>
                  <a:pt x="814" y="1206"/>
                  <a:pt x="566" y="1307"/>
                </a:cubicBezTo>
                <a:cubicBezTo>
                  <a:pt x="404" y="1373"/>
                  <a:pt x="391" y="1794"/>
                  <a:pt x="1254" y="1859"/>
                </a:cubicBezTo>
                <a:cubicBezTo>
                  <a:pt x="2116" y="1923"/>
                  <a:pt x="1639" y="736"/>
                  <a:pt x="1473" y="718"/>
                </a:cubicBezTo>
                <a:cubicBezTo>
                  <a:pt x="1310" y="701"/>
                  <a:pt x="1218" y="937"/>
                  <a:pt x="1162" y="791"/>
                </a:cubicBezTo>
                <a:cubicBezTo>
                  <a:pt x="1107" y="644"/>
                  <a:pt x="1315" y="287"/>
                  <a:pt x="1025" y="284"/>
                </a:cubicBezTo>
                <a:cubicBezTo>
                  <a:pt x="736" y="281"/>
                  <a:pt x="744" y="477"/>
                  <a:pt x="545" y="260"/>
                </a:cubicBezTo>
                <a:cubicBezTo>
                  <a:pt x="378" y="77"/>
                  <a:pt x="342" y="0"/>
                  <a:pt x="224" y="2"/>
                </a:cubicBezTo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24" name="Freeform 88">
            <a:extLst>
              <a:ext uri="{FF2B5EF4-FFF2-40B4-BE49-F238E27FC236}">
                <a16:creationId xmlns:a16="http://schemas.microsoft.com/office/drawing/2014/main" id="{B16F890B-EA4A-8544-A817-4850C0D1A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4032" y="5212832"/>
            <a:ext cx="686618" cy="725082"/>
          </a:xfrm>
          <a:custGeom>
            <a:avLst/>
            <a:gdLst>
              <a:gd name="T0" fmla="*/ 719423 w 1102"/>
              <a:gd name="T1" fmla="*/ 753879 h 1166"/>
              <a:gd name="T2" fmla="*/ 719423 w 1102"/>
              <a:gd name="T3" fmla="*/ 753879 h 1166"/>
              <a:gd name="T4" fmla="*/ 484189 w 1102"/>
              <a:gd name="T5" fmla="*/ 588234 h 1166"/>
              <a:gd name="T6" fmla="*/ 484189 w 1102"/>
              <a:gd name="T7" fmla="*/ 588234 h 1166"/>
              <a:gd name="T8" fmla="*/ 451518 w 1102"/>
              <a:gd name="T9" fmla="*/ 380852 h 1166"/>
              <a:gd name="T10" fmla="*/ 451518 w 1102"/>
              <a:gd name="T11" fmla="*/ 380852 h 1166"/>
              <a:gd name="T12" fmla="*/ 451518 w 1102"/>
              <a:gd name="T13" fmla="*/ 180644 h 1166"/>
              <a:gd name="T14" fmla="*/ 445637 w 1102"/>
              <a:gd name="T15" fmla="*/ 183905 h 1166"/>
              <a:gd name="T16" fmla="*/ 445637 w 1102"/>
              <a:gd name="T17" fmla="*/ 183905 h 1166"/>
              <a:gd name="T18" fmla="*/ 445637 w 1102"/>
              <a:gd name="T19" fmla="*/ 376939 h 1166"/>
              <a:gd name="T20" fmla="*/ 445637 w 1102"/>
              <a:gd name="T21" fmla="*/ 376939 h 1166"/>
              <a:gd name="T22" fmla="*/ 456092 w 1102"/>
              <a:gd name="T23" fmla="*/ 564105 h 1166"/>
              <a:gd name="T24" fmla="*/ 456092 w 1102"/>
              <a:gd name="T25" fmla="*/ 564105 h 1166"/>
              <a:gd name="T26" fmla="*/ 29404 w 1102"/>
              <a:gd name="T27" fmla="*/ 0 h 1166"/>
              <a:gd name="T28" fmla="*/ 23523 w 1102"/>
              <a:gd name="T29" fmla="*/ 2609 h 1166"/>
              <a:gd name="T30" fmla="*/ 23523 w 1102"/>
              <a:gd name="T31" fmla="*/ 2609 h 1166"/>
              <a:gd name="T32" fmla="*/ 309724 w 1102"/>
              <a:gd name="T33" fmla="*/ 427154 h 1166"/>
              <a:gd name="T34" fmla="*/ 309724 w 1102"/>
              <a:gd name="T35" fmla="*/ 427154 h 1166"/>
              <a:gd name="T36" fmla="*/ 135913 w 1102"/>
              <a:gd name="T37" fmla="*/ 406286 h 1166"/>
              <a:gd name="T38" fmla="*/ 135913 w 1102"/>
              <a:gd name="T39" fmla="*/ 406286 h 1166"/>
              <a:gd name="T40" fmla="*/ 3267 w 1102"/>
              <a:gd name="T41" fmla="*/ 376287 h 1166"/>
              <a:gd name="T42" fmla="*/ 0 w 1102"/>
              <a:gd name="T43" fmla="*/ 381504 h 1166"/>
              <a:gd name="T44" fmla="*/ 0 w 1102"/>
              <a:gd name="T45" fmla="*/ 381504 h 1166"/>
              <a:gd name="T46" fmla="*/ 137873 w 1102"/>
              <a:gd name="T47" fmla="*/ 412155 h 1166"/>
              <a:gd name="T48" fmla="*/ 137873 w 1102"/>
              <a:gd name="T49" fmla="*/ 412155 h 1166"/>
              <a:gd name="T50" fmla="*/ 321486 w 1102"/>
              <a:gd name="T51" fmla="*/ 440849 h 1166"/>
              <a:gd name="T52" fmla="*/ 322139 w 1102"/>
              <a:gd name="T53" fmla="*/ 440197 h 1166"/>
              <a:gd name="T54" fmla="*/ 322139 w 1102"/>
              <a:gd name="T55" fmla="*/ 440197 h 1166"/>
              <a:gd name="T56" fmla="*/ 480268 w 1102"/>
              <a:gd name="T57" fmla="*/ 593451 h 1166"/>
              <a:gd name="T58" fmla="*/ 480268 w 1102"/>
              <a:gd name="T59" fmla="*/ 593451 h 1166"/>
              <a:gd name="T60" fmla="*/ 482882 w 1102"/>
              <a:gd name="T61" fmla="*/ 595408 h 1166"/>
              <a:gd name="T62" fmla="*/ 482882 w 1102"/>
              <a:gd name="T63" fmla="*/ 595408 h 1166"/>
              <a:gd name="T64" fmla="*/ 482882 w 1102"/>
              <a:gd name="T65" fmla="*/ 595408 h 1166"/>
              <a:gd name="T66" fmla="*/ 716155 w 1102"/>
              <a:gd name="T67" fmla="*/ 759748 h 1166"/>
              <a:gd name="T68" fmla="*/ 719423 w 1102"/>
              <a:gd name="T69" fmla="*/ 753879 h 116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102" h="1166">
                <a:moveTo>
                  <a:pt x="1101" y="1156"/>
                </a:moveTo>
                <a:lnTo>
                  <a:pt x="1101" y="1156"/>
                </a:lnTo>
                <a:cubicBezTo>
                  <a:pt x="967" y="1080"/>
                  <a:pt x="847" y="993"/>
                  <a:pt x="741" y="902"/>
                </a:cubicBezTo>
                <a:cubicBezTo>
                  <a:pt x="718" y="879"/>
                  <a:pt x="590" y="737"/>
                  <a:pt x="691" y="584"/>
                </a:cubicBezTo>
                <a:cubicBezTo>
                  <a:pt x="783" y="443"/>
                  <a:pt x="691" y="278"/>
                  <a:pt x="691" y="277"/>
                </a:cubicBezTo>
                <a:lnTo>
                  <a:pt x="682" y="282"/>
                </a:lnTo>
                <a:cubicBezTo>
                  <a:pt x="683" y="283"/>
                  <a:pt x="772" y="443"/>
                  <a:pt x="682" y="578"/>
                </a:cubicBezTo>
                <a:cubicBezTo>
                  <a:pt x="606" y="695"/>
                  <a:pt x="656" y="805"/>
                  <a:pt x="698" y="865"/>
                </a:cubicBezTo>
                <a:cubicBezTo>
                  <a:pt x="247" y="465"/>
                  <a:pt x="48" y="6"/>
                  <a:pt x="45" y="0"/>
                </a:cubicBezTo>
                <a:lnTo>
                  <a:pt x="36" y="4"/>
                </a:lnTo>
                <a:cubicBezTo>
                  <a:pt x="39" y="8"/>
                  <a:pt x="174" y="321"/>
                  <a:pt x="474" y="655"/>
                </a:cubicBezTo>
                <a:cubicBezTo>
                  <a:pt x="428" y="632"/>
                  <a:pt x="319" y="587"/>
                  <a:pt x="208" y="623"/>
                </a:cubicBezTo>
                <a:cubicBezTo>
                  <a:pt x="118" y="652"/>
                  <a:pt x="6" y="578"/>
                  <a:pt x="5" y="577"/>
                </a:cubicBezTo>
                <a:lnTo>
                  <a:pt x="0" y="585"/>
                </a:lnTo>
                <a:cubicBezTo>
                  <a:pt x="5" y="588"/>
                  <a:pt x="116" y="663"/>
                  <a:pt x="211" y="632"/>
                </a:cubicBezTo>
                <a:cubicBezTo>
                  <a:pt x="353" y="587"/>
                  <a:pt x="491" y="675"/>
                  <a:pt x="492" y="676"/>
                </a:cubicBezTo>
                <a:lnTo>
                  <a:pt x="493" y="675"/>
                </a:lnTo>
                <a:cubicBezTo>
                  <a:pt x="564" y="754"/>
                  <a:pt x="645" y="833"/>
                  <a:pt x="735" y="910"/>
                </a:cubicBezTo>
                <a:cubicBezTo>
                  <a:pt x="737" y="912"/>
                  <a:pt x="738" y="913"/>
                  <a:pt x="739" y="913"/>
                </a:cubicBezTo>
                <a:cubicBezTo>
                  <a:pt x="844" y="1003"/>
                  <a:pt x="963" y="1088"/>
                  <a:pt x="1096" y="1165"/>
                </a:cubicBezTo>
                <a:lnTo>
                  <a:pt x="1101" y="1156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25" name="Freeform 89">
            <a:extLst>
              <a:ext uri="{FF2B5EF4-FFF2-40B4-BE49-F238E27FC236}">
                <a16:creationId xmlns:a16="http://schemas.microsoft.com/office/drawing/2014/main" id="{80E9A8BE-F4D3-5441-AAB6-85F5A00C4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5368" y="5031563"/>
            <a:ext cx="1180981" cy="873394"/>
          </a:xfrm>
          <a:custGeom>
            <a:avLst/>
            <a:gdLst>
              <a:gd name="T0" fmla="*/ 1113241 w 1898"/>
              <a:gd name="T1" fmla="*/ 401417 h 1401"/>
              <a:gd name="T2" fmla="*/ 1113241 w 1898"/>
              <a:gd name="T3" fmla="*/ 401417 h 1401"/>
              <a:gd name="T4" fmla="*/ 0 w 1898"/>
              <a:gd name="T5" fmla="*/ 73223 h 1401"/>
              <a:gd name="T6" fmla="*/ 0 w 1898"/>
              <a:gd name="T7" fmla="*/ 73223 h 1401"/>
              <a:gd name="T8" fmla="*/ 350417 w 1898"/>
              <a:gd name="T9" fmla="*/ 492945 h 1401"/>
              <a:gd name="T10" fmla="*/ 350417 w 1898"/>
              <a:gd name="T11" fmla="*/ 492945 h 1401"/>
              <a:gd name="T12" fmla="*/ 1072131 w 1898"/>
              <a:gd name="T13" fmla="*/ 755108 h 1401"/>
              <a:gd name="T14" fmla="*/ 1072131 w 1898"/>
              <a:gd name="T15" fmla="*/ 755108 h 1401"/>
              <a:gd name="T16" fmla="*/ 1113241 w 1898"/>
              <a:gd name="T17" fmla="*/ 401417 h 140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898" h="1401">
                <a:moveTo>
                  <a:pt x="1706" y="614"/>
                </a:moveTo>
                <a:lnTo>
                  <a:pt x="1706" y="614"/>
                </a:lnTo>
                <a:cubicBezTo>
                  <a:pt x="1585" y="428"/>
                  <a:pt x="1182" y="0"/>
                  <a:pt x="0" y="112"/>
                </a:cubicBezTo>
                <a:cubicBezTo>
                  <a:pt x="0" y="112"/>
                  <a:pt x="285" y="270"/>
                  <a:pt x="537" y="754"/>
                </a:cubicBezTo>
                <a:cubicBezTo>
                  <a:pt x="785" y="1228"/>
                  <a:pt x="1385" y="1400"/>
                  <a:pt x="1643" y="1155"/>
                </a:cubicBezTo>
                <a:cubicBezTo>
                  <a:pt x="1897" y="914"/>
                  <a:pt x="1744" y="675"/>
                  <a:pt x="1706" y="614"/>
                </a:cubicBezTo>
              </a:path>
            </a:pathLst>
          </a:custGeom>
          <a:solidFill>
            <a:srgbClr val="A1DF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26" name="Freeform 90">
            <a:extLst>
              <a:ext uri="{FF2B5EF4-FFF2-40B4-BE49-F238E27FC236}">
                <a16:creationId xmlns:a16="http://schemas.microsoft.com/office/drawing/2014/main" id="{BE78DCBD-56DE-E248-BDA9-A5ED1E5CA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945" y="5111210"/>
            <a:ext cx="854151" cy="538318"/>
          </a:xfrm>
          <a:custGeom>
            <a:avLst/>
            <a:gdLst>
              <a:gd name="T0" fmla="*/ 895121 w 1373"/>
              <a:gd name="T1" fmla="*/ 461302 h 864"/>
              <a:gd name="T2" fmla="*/ 893816 w 1373"/>
              <a:gd name="T3" fmla="*/ 454768 h 864"/>
              <a:gd name="T4" fmla="*/ 893816 w 1373"/>
              <a:gd name="T5" fmla="*/ 454768 h 864"/>
              <a:gd name="T6" fmla="*/ 476267 w 1373"/>
              <a:gd name="T7" fmla="*/ 377013 h 864"/>
              <a:gd name="T8" fmla="*/ 476267 w 1373"/>
              <a:gd name="T9" fmla="*/ 377013 h 864"/>
              <a:gd name="T10" fmla="*/ 469743 w 1373"/>
              <a:gd name="T11" fmla="*/ 114345 h 864"/>
              <a:gd name="T12" fmla="*/ 463871 w 1373"/>
              <a:gd name="T13" fmla="*/ 111078 h 864"/>
              <a:gd name="T14" fmla="*/ 463871 w 1373"/>
              <a:gd name="T15" fmla="*/ 111078 h 864"/>
              <a:gd name="T16" fmla="*/ 439079 w 1373"/>
              <a:gd name="T17" fmla="*/ 188833 h 864"/>
              <a:gd name="T18" fmla="*/ 439079 w 1373"/>
              <a:gd name="T19" fmla="*/ 188833 h 864"/>
              <a:gd name="T20" fmla="*/ 466480 w 1373"/>
              <a:gd name="T21" fmla="*/ 369825 h 864"/>
              <a:gd name="T22" fmla="*/ 466480 w 1373"/>
              <a:gd name="T23" fmla="*/ 369825 h 864"/>
              <a:gd name="T24" fmla="*/ 366008 w 1373"/>
              <a:gd name="T25" fmla="*/ 257440 h 864"/>
              <a:gd name="T26" fmla="*/ 366008 w 1373"/>
              <a:gd name="T27" fmla="*/ 257440 h 864"/>
              <a:gd name="T28" fmla="*/ 180068 w 1373"/>
              <a:gd name="T29" fmla="*/ 75795 h 864"/>
              <a:gd name="T30" fmla="*/ 180068 w 1373"/>
              <a:gd name="T31" fmla="*/ 75795 h 864"/>
              <a:gd name="T32" fmla="*/ 171587 w 1373"/>
              <a:gd name="T33" fmla="*/ 3267 h 864"/>
              <a:gd name="T34" fmla="*/ 166367 w 1373"/>
              <a:gd name="T35" fmla="*/ 0 h 864"/>
              <a:gd name="T36" fmla="*/ 166367 w 1373"/>
              <a:gd name="T37" fmla="*/ 0 h 864"/>
              <a:gd name="T38" fmla="*/ 170282 w 1373"/>
              <a:gd name="T39" fmla="*/ 70567 h 864"/>
              <a:gd name="T40" fmla="*/ 170282 w 1373"/>
              <a:gd name="T41" fmla="*/ 70567 h 864"/>
              <a:gd name="T42" fmla="*/ 652 w 1373"/>
              <a:gd name="T43" fmla="*/ 11761 h 864"/>
              <a:gd name="T44" fmla="*/ 0 w 1373"/>
              <a:gd name="T45" fmla="*/ 18295 h 864"/>
              <a:gd name="T46" fmla="*/ 0 w 1373"/>
              <a:gd name="T47" fmla="*/ 18295 h 864"/>
              <a:gd name="T48" fmla="*/ 302723 w 1373"/>
              <a:gd name="T49" fmla="*/ 179032 h 864"/>
              <a:gd name="T50" fmla="*/ 302723 w 1373"/>
              <a:gd name="T51" fmla="*/ 179032 h 864"/>
              <a:gd name="T52" fmla="*/ 160495 w 1373"/>
              <a:gd name="T53" fmla="*/ 202555 h 864"/>
              <a:gd name="T54" fmla="*/ 165715 w 1373"/>
              <a:gd name="T55" fmla="*/ 205822 h 864"/>
              <a:gd name="T56" fmla="*/ 165715 w 1373"/>
              <a:gd name="T57" fmla="*/ 205822 h 864"/>
              <a:gd name="T58" fmla="*/ 195726 w 1373"/>
              <a:gd name="T59" fmla="*/ 186219 h 864"/>
              <a:gd name="T60" fmla="*/ 195726 w 1373"/>
              <a:gd name="T61" fmla="*/ 186219 h 864"/>
              <a:gd name="T62" fmla="*/ 309900 w 1373"/>
              <a:gd name="T63" fmla="*/ 187526 h 864"/>
              <a:gd name="T64" fmla="*/ 309900 w 1373"/>
              <a:gd name="T65" fmla="*/ 187526 h 864"/>
              <a:gd name="T66" fmla="*/ 360136 w 1373"/>
              <a:gd name="T67" fmla="*/ 260054 h 864"/>
              <a:gd name="T68" fmla="*/ 360136 w 1373"/>
              <a:gd name="T69" fmla="*/ 260054 h 864"/>
              <a:gd name="T70" fmla="*/ 471047 w 1373"/>
              <a:gd name="T71" fmla="*/ 381587 h 864"/>
              <a:gd name="T72" fmla="*/ 471047 w 1373"/>
              <a:gd name="T73" fmla="*/ 381587 h 864"/>
              <a:gd name="T74" fmla="*/ 471047 w 1373"/>
              <a:gd name="T75" fmla="*/ 381587 h 864"/>
              <a:gd name="T76" fmla="*/ 471047 w 1373"/>
              <a:gd name="T77" fmla="*/ 381587 h 864"/>
              <a:gd name="T78" fmla="*/ 471047 w 1373"/>
              <a:gd name="T79" fmla="*/ 381587 h 864"/>
              <a:gd name="T80" fmla="*/ 580654 w 1373"/>
              <a:gd name="T81" fmla="*/ 433859 h 864"/>
              <a:gd name="T82" fmla="*/ 580654 w 1373"/>
              <a:gd name="T83" fmla="*/ 433859 h 864"/>
              <a:gd name="T84" fmla="*/ 397976 w 1373"/>
              <a:gd name="T85" fmla="*/ 559965 h 864"/>
              <a:gd name="T86" fmla="*/ 403196 w 1373"/>
              <a:gd name="T87" fmla="*/ 563886 h 864"/>
              <a:gd name="T88" fmla="*/ 403196 w 1373"/>
              <a:gd name="T89" fmla="*/ 563886 h 864"/>
              <a:gd name="T90" fmla="*/ 611970 w 1373"/>
              <a:gd name="T91" fmla="*/ 443660 h 864"/>
              <a:gd name="T92" fmla="*/ 611970 w 1373"/>
              <a:gd name="T93" fmla="*/ 443006 h 864"/>
              <a:gd name="T94" fmla="*/ 611970 w 1373"/>
              <a:gd name="T95" fmla="*/ 443006 h 864"/>
              <a:gd name="T96" fmla="*/ 802477 w 1373"/>
              <a:gd name="T97" fmla="*/ 466529 h 864"/>
              <a:gd name="T98" fmla="*/ 802477 w 1373"/>
              <a:gd name="T99" fmla="*/ 466529 h 864"/>
              <a:gd name="T100" fmla="*/ 895121 w 1373"/>
              <a:gd name="T101" fmla="*/ 461302 h 864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1373" h="864">
                <a:moveTo>
                  <a:pt x="1372" y="706"/>
                </a:moveTo>
                <a:lnTo>
                  <a:pt x="1370" y="696"/>
                </a:lnTo>
                <a:cubicBezTo>
                  <a:pt x="1365" y="697"/>
                  <a:pt x="990" y="750"/>
                  <a:pt x="730" y="577"/>
                </a:cubicBezTo>
                <a:cubicBezTo>
                  <a:pt x="620" y="350"/>
                  <a:pt x="718" y="177"/>
                  <a:pt x="720" y="175"/>
                </a:cubicBezTo>
                <a:lnTo>
                  <a:pt x="711" y="170"/>
                </a:lnTo>
                <a:cubicBezTo>
                  <a:pt x="710" y="172"/>
                  <a:pt x="685" y="216"/>
                  <a:pt x="673" y="289"/>
                </a:cubicBezTo>
                <a:cubicBezTo>
                  <a:pt x="663" y="353"/>
                  <a:pt x="663" y="452"/>
                  <a:pt x="715" y="566"/>
                </a:cubicBezTo>
                <a:cubicBezTo>
                  <a:pt x="654" y="524"/>
                  <a:pt x="600" y="467"/>
                  <a:pt x="561" y="394"/>
                </a:cubicBezTo>
                <a:cubicBezTo>
                  <a:pt x="488" y="260"/>
                  <a:pt x="379" y="173"/>
                  <a:pt x="276" y="116"/>
                </a:cubicBezTo>
                <a:cubicBezTo>
                  <a:pt x="239" y="48"/>
                  <a:pt x="263" y="5"/>
                  <a:pt x="263" y="5"/>
                </a:cubicBezTo>
                <a:lnTo>
                  <a:pt x="255" y="0"/>
                </a:lnTo>
                <a:cubicBezTo>
                  <a:pt x="254" y="1"/>
                  <a:pt x="230" y="42"/>
                  <a:pt x="261" y="108"/>
                </a:cubicBezTo>
                <a:cubicBezTo>
                  <a:pt x="124" y="36"/>
                  <a:pt x="4" y="18"/>
                  <a:pt x="1" y="18"/>
                </a:cubicBezTo>
                <a:lnTo>
                  <a:pt x="0" y="28"/>
                </a:lnTo>
                <a:cubicBezTo>
                  <a:pt x="3" y="28"/>
                  <a:pt x="277" y="68"/>
                  <a:pt x="464" y="274"/>
                </a:cubicBezTo>
                <a:cubicBezTo>
                  <a:pt x="299" y="238"/>
                  <a:pt x="249" y="306"/>
                  <a:pt x="246" y="310"/>
                </a:cubicBezTo>
                <a:lnTo>
                  <a:pt x="254" y="315"/>
                </a:lnTo>
                <a:cubicBezTo>
                  <a:pt x="254" y="315"/>
                  <a:pt x="267" y="297"/>
                  <a:pt x="300" y="285"/>
                </a:cubicBezTo>
                <a:cubicBezTo>
                  <a:pt x="331" y="274"/>
                  <a:pt x="387" y="265"/>
                  <a:pt x="475" y="287"/>
                </a:cubicBezTo>
                <a:cubicBezTo>
                  <a:pt x="503" y="320"/>
                  <a:pt x="530" y="357"/>
                  <a:pt x="552" y="398"/>
                </a:cubicBezTo>
                <a:cubicBezTo>
                  <a:pt x="595" y="478"/>
                  <a:pt x="655" y="538"/>
                  <a:pt x="722" y="584"/>
                </a:cubicBezTo>
                <a:cubicBezTo>
                  <a:pt x="775" y="619"/>
                  <a:pt x="832" y="645"/>
                  <a:pt x="890" y="664"/>
                </a:cubicBezTo>
                <a:cubicBezTo>
                  <a:pt x="735" y="666"/>
                  <a:pt x="611" y="856"/>
                  <a:pt x="610" y="857"/>
                </a:cubicBezTo>
                <a:lnTo>
                  <a:pt x="618" y="863"/>
                </a:lnTo>
                <a:cubicBezTo>
                  <a:pt x="619" y="861"/>
                  <a:pt x="767" y="635"/>
                  <a:pt x="938" y="679"/>
                </a:cubicBezTo>
                <a:lnTo>
                  <a:pt x="938" y="678"/>
                </a:lnTo>
                <a:cubicBezTo>
                  <a:pt x="1045" y="707"/>
                  <a:pt x="1150" y="714"/>
                  <a:pt x="1230" y="714"/>
                </a:cubicBezTo>
                <a:cubicBezTo>
                  <a:pt x="1313" y="714"/>
                  <a:pt x="1370" y="706"/>
                  <a:pt x="1372" y="706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27" name="Freeform 91">
            <a:extLst>
              <a:ext uri="{FF2B5EF4-FFF2-40B4-BE49-F238E27FC236}">
                <a16:creationId xmlns:a16="http://schemas.microsoft.com/office/drawing/2014/main" id="{F4B61122-5A99-814C-AE45-D01F31687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4312" y="2672299"/>
            <a:ext cx="3235339" cy="3235404"/>
          </a:xfrm>
          <a:custGeom>
            <a:avLst/>
            <a:gdLst>
              <a:gd name="T0" fmla="*/ 3392343 w 5195"/>
              <a:gd name="T1" fmla="*/ 1696171 h 5195"/>
              <a:gd name="T2" fmla="*/ 3392343 w 5195"/>
              <a:gd name="T3" fmla="*/ 1696171 h 5195"/>
              <a:gd name="T4" fmla="*/ 1696171 w 5195"/>
              <a:gd name="T5" fmla="*/ 3392343 h 5195"/>
              <a:gd name="T6" fmla="*/ 1696171 w 5195"/>
              <a:gd name="T7" fmla="*/ 3392343 h 5195"/>
              <a:gd name="T8" fmla="*/ 0 w 5195"/>
              <a:gd name="T9" fmla="*/ 1696171 h 5195"/>
              <a:gd name="T10" fmla="*/ 0 w 5195"/>
              <a:gd name="T11" fmla="*/ 1696171 h 5195"/>
              <a:gd name="T12" fmla="*/ 1696171 w 5195"/>
              <a:gd name="T13" fmla="*/ 0 h 5195"/>
              <a:gd name="T14" fmla="*/ 1696171 w 5195"/>
              <a:gd name="T15" fmla="*/ 0 h 5195"/>
              <a:gd name="T16" fmla="*/ 3392343 w 5195"/>
              <a:gd name="T17" fmla="*/ 1696171 h 51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195" h="5195">
                <a:moveTo>
                  <a:pt x="5194" y="2597"/>
                </a:moveTo>
                <a:lnTo>
                  <a:pt x="5194" y="2597"/>
                </a:lnTo>
                <a:cubicBezTo>
                  <a:pt x="5194" y="4031"/>
                  <a:pt x="4031" y="5194"/>
                  <a:pt x="2597" y="5194"/>
                </a:cubicBezTo>
                <a:cubicBezTo>
                  <a:pt x="1162" y="5194"/>
                  <a:pt x="0" y="4031"/>
                  <a:pt x="0" y="2597"/>
                </a:cubicBezTo>
                <a:cubicBezTo>
                  <a:pt x="0" y="1163"/>
                  <a:pt x="1162" y="0"/>
                  <a:pt x="2597" y="0"/>
                </a:cubicBezTo>
                <a:cubicBezTo>
                  <a:pt x="4031" y="0"/>
                  <a:pt x="5194" y="1163"/>
                  <a:pt x="5194" y="2597"/>
                </a:cubicBezTo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28" name="Freeform 92">
            <a:extLst>
              <a:ext uri="{FF2B5EF4-FFF2-40B4-BE49-F238E27FC236}">
                <a16:creationId xmlns:a16="http://schemas.microsoft.com/office/drawing/2014/main" id="{AFBD3177-E9A8-EF4A-BBEF-E3F84422A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0719" y="2941458"/>
            <a:ext cx="2697032" cy="2697086"/>
          </a:xfrm>
          <a:custGeom>
            <a:avLst/>
            <a:gdLst>
              <a:gd name="T0" fmla="*/ 2827804 w 4332"/>
              <a:gd name="T1" fmla="*/ 1413902 h 4331"/>
              <a:gd name="T2" fmla="*/ 2827804 w 4332"/>
              <a:gd name="T3" fmla="*/ 1413902 h 4331"/>
              <a:gd name="T4" fmla="*/ 1414229 w 4332"/>
              <a:gd name="T5" fmla="*/ 2827804 h 4331"/>
              <a:gd name="T6" fmla="*/ 1414229 w 4332"/>
              <a:gd name="T7" fmla="*/ 2827804 h 4331"/>
              <a:gd name="T8" fmla="*/ 0 w 4332"/>
              <a:gd name="T9" fmla="*/ 1413902 h 4331"/>
              <a:gd name="T10" fmla="*/ 0 w 4332"/>
              <a:gd name="T11" fmla="*/ 1413902 h 4331"/>
              <a:gd name="T12" fmla="*/ 1414229 w 4332"/>
              <a:gd name="T13" fmla="*/ 0 h 4331"/>
              <a:gd name="T14" fmla="*/ 1414229 w 4332"/>
              <a:gd name="T15" fmla="*/ 0 h 4331"/>
              <a:gd name="T16" fmla="*/ 2827804 w 4332"/>
              <a:gd name="T17" fmla="*/ 1413902 h 433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332" h="4331">
                <a:moveTo>
                  <a:pt x="4331" y="2165"/>
                </a:moveTo>
                <a:lnTo>
                  <a:pt x="4331" y="2165"/>
                </a:lnTo>
                <a:cubicBezTo>
                  <a:pt x="4331" y="3360"/>
                  <a:pt x="3361" y="4330"/>
                  <a:pt x="2166" y="4330"/>
                </a:cubicBezTo>
                <a:cubicBezTo>
                  <a:pt x="969" y="4330"/>
                  <a:pt x="0" y="3360"/>
                  <a:pt x="0" y="2165"/>
                </a:cubicBezTo>
                <a:cubicBezTo>
                  <a:pt x="0" y="968"/>
                  <a:pt x="969" y="0"/>
                  <a:pt x="2166" y="0"/>
                </a:cubicBezTo>
                <a:cubicBezTo>
                  <a:pt x="3361" y="0"/>
                  <a:pt x="4331" y="968"/>
                  <a:pt x="4331" y="2165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29" name="Freeform 93">
            <a:extLst>
              <a:ext uri="{FF2B5EF4-FFF2-40B4-BE49-F238E27FC236}">
                <a16:creationId xmlns:a16="http://schemas.microsoft.com/office/drawing/2014/main" id="{D44D11F5-891C-B64C-8612-122249F1F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305" y="3218857"/>
            <a:ext cx="777250" cy="1098609"/>
          </a:xfrm>
          <a:custGeom>
            <a:avLst/>
            <a:gdLst>
              <a:gd name="T0" fmla="*/ 17621 w 1249"/>
              <a:gd name="T1" fmla="*/ 1151468 h 1764"/>
              <a:gd name="T2" fmla="*/ 0 w 1249"/>
              <a:gd name="T3" fmla="*/ 1151468 h 1764"/>
              <a:gd name="T4" fmla="*/ 17621 w 1249"/>
              <a:gd name="T5" fmla="*/ 0 h 1764"/>
              <a:gd name="T6" fmla="*/ 49599 w 1249"/>
              <a:gd name="T7" fmla="*/ 0 h 1764"/>
              <a:gd name="T8" fmla="*/ 49599 w 1249"/>
              <a:gd name="T9" fmla="*/ 1092033 h 1764"/>
              <a:gd name="T10" fmla="*/ 796852 w 1249"/>
              <a:gd name="T11" fmla="*/ 585204 h 1764"/>
              <a:gd name="T12" fmla="*/ 814472 w 1249"/>
              <a:gd name="T13" fmla="*/ 611330 h 1764"/>
              <a:gd name="T14" fmla="*/ 17621 w 1249"/>
              <a:gd name="T15" fmla="*/ 1151468 h 176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249" h="1764">
                <a:moveTo>
                  <a:pt x="27" y="1763"/>
                </a:moveTo>
                <a:lnTo>
                  <a:pt x="0" y="1763"/>
                </a:lnTo>
                <a:lnTo>
                  <a:pt x="27" y="0"/>
                </a:lnTo>
                <a:lnTo>
                  <a:pt x="76" y="0"/>
                </a:lnTo>
                <a:lnTo>
                  <a:pt x="76" y="1672"/>
                </a:lnTo>
                <a:lnTo>
                  <a:pt x="1221" y="896"/>
                </a:lnTo>
                <a:lnTo>
                  <a:pt x="1248" y="936"/>
                </a:lnTo>
                <a:lnTo>
                  <a:pt x="27" y="1763"/>
                </a:lnTo>
              </a:path>
            </a:pathLst>
          </a:custGeom>
          <a:solidFill>
            <a:srgbClr val="C5C7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30" name="Freeform 94">
            <a:extLst>
              <a:ext uri="{FF2B5EF4-FFF2-40B4-BE49-F238E27FC236}">
                <a16:creationId xmlns:a16="http://schemas.microsoft.com/office/drawing/2014/main" id="{5A63A412-A684-594C-AD08-9A60CE2D9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306" y="3218857"/>
            <a:ext cx="760771" cy="1098609"/>
          </a:xfrm>
          <a:custGeom>
            <a:avLst/>
            <a:gdLst>
              <a:gd name="T0" fmla="*/ 0 w 1222"/>
              <a:gd name="T1" fmla="*/ 1151468 h 1764"/>
              <a:gd name="T2" fmla="*/ 0 w 1222"/>
              <a:gd name="T3" fmla="*/ 0 h 1764"/>
              <a:gd name="T4" fmla="*/ 31339 w 1222"/>
              <a:gd name="T5" fmla="*/ 0 h 1764"/>
              <a:gd name="T6" fmla="*/ 31339 w 1222"/>
              <a:gd name="T7" fmla="*/ 1092033 h 1764"/>
              <a:gd name="T8" fmla="*/ 778909 w 1222"/>
              <a:gd name="T9" fmla="*/ 585204 h 1764"/>
              <a:gd name="T10" fmla="*/ 797190 w 1222"/>
              <a:gd name="T11" fmla="*/ 611330 h 1764"/>
              <a:gd name="T12" fmla="*/ 0 w 1222"/>
              <a:gd name="T13" fmla="*/ 1151468 h 176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22" h="1764">
                <a:moveTo>
                  <a:pt x="0" y="1763"/>
                </a:moveTo>
                <a:lnTo>
                  <a:pt x="0" y="0"/>
                </a:lnTo>
                <a:lnTo>
                  <a:pt x="48" y="0"/>
                </a:lnTo>
                <a:lnTo>
                  <a:pt x="48" y="1672"/>
                </a:lnTo>
                <a:lnTo>
                  <a:pt x="1193" y="896"/>
                </a:lnTo>
                <a:lnTo>
                  <a:pt x="1221" y="936"/>
                </a:lnTo>
                <a:lnTo>
                  <a:pt x="0" y="1763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31" name="Freeform 95">
            <a:extLst>
              <a:ext uri="{FF2B5EF4-FFF2-40B4-BE49-F238E27FC236}">
                <a16:creationId xmlns:a16="http://schemas.microsoft.com/office/drawing/2014/main" id="{DC758A0D-0CBF-6246-A0EE-7B9396DC8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3377" y="5004097"/>
            <a:ext cx="1332039" cy="1439178"/>
          </a:xfrm>
          <a:custGeom>
            <a:avLst/>
            <a:gdLst>
              <a:gd name="T0" fmla="*/ 1379323 w 2140"/>
              <a:gd name="T1" fmla="*/ 133229 h 2311"/>
              <a:gd name="T2" fmla="*/ 1379323 w 2140"/>
              <a:gd name="T3" fmla="*/ 133229 h 2311"/>
              <a:gd name="T4" fmla="*/ 1110378 w 2140"/>
              <a:gd name="T5" fmla="*/ 71839 h 2311"/>
              <a:gd name="T6" fmla="*/ 1110378 w 2140"/>
              <a:gd name="T7" fmla="*/ 71839 h 2311"/>
              <a:gd name="T8" fmla="*/ 782683 w 2140"/>
              <a:gd name="T9" fmla="*/ 222702 h 2311"/>
              <a:gd name="T10" fmla="*/ 782683 w 2140"/>
              <a:gd name="T11" fmla="*/ 222702 h 2311"/>
              <a:gd name="T12" fmla="*/ 272862 w 2140"/>
              <a:gd name="T13" fmla="*/ 420586 h 2311"/>
              <a:gd name="T14" fmla="*/ 272862 w 2140"/>
              <a:gd name="T15" fmla="*/ 420586 h 2311"/>
              <a:gd name="T16" fmla="*/ 99222 w 2140"/>
              <a:gd name="T17" fmla="*/ 1078895 h 2311"/>
              <a:gd name="T18" fmla="*/ 99222 w 2140"/>
              <a:gd name="T19" fmla="*/ 1078895 h 2311"/>
              <a:gd name="T20" fmla="*/ 949141 w 2140"/>
              <a:gd name="T21" fmla="*/ 830723 h 2311"/>
              <a:gd name="T22" fmla="*/ 949141 w 2140"/>
              <a:gd name="T23" fmla="*/ 830723 h 2311"/>
              <a:gd name="T24" fmla="*/ 1233753 w 2140"/>
              <a:gd name="T25" fmla="*/ 429730 h 2311"/>
              <a:gd name="T26" fmla="*/ 1233753 w 2140"/>
              <a:gd name="T27" fmla="*/ 429730 h 2311"/>
              <a:gd name="T28" fmla="*/ 1379323 w 2140"/>
              <a:gd name="T29" fmla="*/ 133229 h 231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140" h="2311">
                <a:moveTo>
                  <a:pt x="2113" y="204"/>
                </a:moveTo>
                <a:lnTo>
                  <a:pt x="2113" y="204"/>
                </a:lnTo>
                <a:cubicBezTo>
                  <a:pt x="2075" y="93"/>
                  <a:pt x="1906" y="0"/>
                  <a:pt x="1701" y="110"/>
                </a:cubicBezTo>
                <a:cubicBezTo>
                  <a:pt x="1566" y="183"/>
                  <a:pt x="1468" y="295"/>
                  <a:pt x="1199" y="341"/>
                </a:cubicBezTo>
                <a:cubicBezTo>
                  <a:pt x="939" y="384"/>
                  <a:pt x="714" y="407"/>
                  <a:pt x="418" y="644"/>
                </a:cubicBezTo>
                <a:cubicBezTo>
                  <a:pt x="0" y="978"/>
                  <a:pt x="20" y="1401"/>
                  <a:pt x="152" y="1652"/>
                </a:cubicBezTo>
                <a:cubicBezTo>
                  <a:pt x="499" y="2310"/>
                  <a:pt x="1344" y="1671"/>
                  <a:pt x="1454" y="1272"/>
                </a:cubicBezTo>
                <a:cubicBezTo>
                  <a:pt x="1597" y="752"/>
                  <a:pt x="1653" y="813"/>
                  <a:pt x="1890" y="658"/>
                </a:cubicBezTo>
                <a:cubicBezTo>
                  <a:pt x="2135" y="497"/>
                  <a:pt x="2139" y="280"/>
                  <a:pt x="2113" y="204"/>
                </a:cubicBezTo>
              </a:path>
            </a:pathLst>
          </a:custGeom>
          <a:solidFill>
            <a:srgbClr val="A1DF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32" name="Freeform 96">
            <a:extLst>
              <a:ext uri="{FF2B5EF4-FFF2-40B4-BE49-F238E27FC236}">
                <a16:creationId xmlns:a16="http://schemas.microsoft.com/office/drawing/2014/main" id="{A1CF8C03-7539-0A42-9044-7ADDBB00A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8166" y="5182621"/>
            <a:ext cx="1038165" cy="777267"/>
          </a:xfrm>
          <a:custGeom>
            <a:avLst/>
            <a:gdLst>
              <a:gd name="T0" fmla="*/ 326103 w 1666"/>
              <a:gd name="T1" fmla="*/ 507494 h 1248"/>
              <a:gd name="T2" fmla="*/ 326103 w 1666"/>
              <a:gd name="T3" fmla="*/ 507494 h 1248"/>
              <a:gd name="T4" fmla="*/ 1088100 w 1666"/>
              <a:gd name="T5" fmla="*/ 6531 h 1248"/>
              <a:gd name="T6" fmla="*/ 1087447 w 1666"/>
              <a:gd name="T7" fmla="*/ 0 h 1248"/>
              <a:gd name="T8" fmla="*/ 1087447 w 1666"/>
              <a:gd name="T9" fmla="*/ 0 h 1248"/>
              <a:gd name="T10" fmla="*/ 463341 w 1666"/>
              <a:gd name="T11" fmla="*/ 380131 h 1248"/>
              <a:gd name="T12" fmla="*/ 463341 w 1666"/>
              <a:gd name="T13" fmla="*/ 380131 h 1248"/>
              <a:gd name="T14" fmla="*/ 509087 w 1666"/>
              <a:gd name="T15" fmla="*/ 111688 h 1248"/>
              <a:gd name="T16" fmla="*/ 503206 w 1666"/>
              <a:gd name="T17" fmla="*/ 113647 h 1248"/>
              <a:gd name="T18" fmla="*/ 503206 w 1666"/>
              <a:gd name="T19" fmla="*/ 113647 h 1248"/>
              <a:gd name="T20" fmla="*/ 506473 w 1666"/>
              <a:gd name="T21" fmla="*/ 195291 h 1248"/>
              <a:gd name="T22" fmla="*/ 506473 w 1666"/>
              <a:gd name="T23" fmla="*/ 195291 h 1248"/>
              <a:gd name="T24" fmla="*/ 451578 w 1666"/>
              <a:gd name="T25" fmla="*/ 389275 h 1248"/>
              <a:gd name="T26" fmla="*/ 452232 w 1666"/>
              <a:gd name="T27" fmla="*/ 389928 h 1248"/>
              <a:gd name="T28" fmla="*/ 452232 w 1666"/>
              <a:gd name="T29" fmla="*/ 389928 h 1248"/>
              <a:gd name="T30" fmla="*/ 309112 w 1666"/>
              <a:gd name="T31" fmla="*/ 514679 h 1248"/>
              <a:gd name="T32" fmla="*/ 309112 w 1666"/>
              <a:gd name="T33" fmla="*/ 514679 h 1248"/>
              <a:gd name="T34" fmla="*/ 308459 w 1666"/>
              <a:gd name="T35" fmla="*/ 514679 h 1248"/>
              <a:gd name="T36" fmla="*/ 308459 w 1666"/>
              <a:gd name="T37" fmla="*/ 514679 h 1248"/>
              <a:gd name="T38" fmla="*/ 308459 w 1666"/>
              <a:gd name="T39" fmla="*/ 514679 h 1248"/>
              <a:gd name="T40" fmla="*/ 0 w 1666"/>
              <a:gd name="T41" fmla="*/ 809901 h 1248"/>
              <a:gd name="T42" fmla="*/ 4575 w 1666"/>
              <a:gd name="T43" fmla="*/ 814473 h 1248"/>
              <a:gd name="T44" fmla="*/ 4575 w 1666"/>
              <a:gd name="T45" fmla="*/ 814473 h 1248"/>
              <a:gd name="T46" fmla="*/ 312380 w 1666"/>
              <a:gd name="T47" fmla="*/ 519904 h 1248"/>
              <a:gd name="T48" fmla="*/ 312380 w 1666"/>
              <a:gd name="T49" fmla="*/ 519904 h 1248"/>
              <a:gd name="T50" fmla="*/ 652207 w 1666"/>
              <a:gd name="T51" fmla="*/ 549949 h 1248"/>
              <a:gd name="T52" fmla="*/ 656781 w 1666"/>
              <a:gd name="T53" fmla="*/ 546030 h 1248"/>
              <a:gd name="T54" fmla="*/ 656781 w 1666"/>
              <a:gd name="T55" fmla="*/ 546030 h 1248"/>
              <a:gd name="T56" fmla="*/ 326103 w 1666"/>
              <a:gd name="T57" fmla="*/ 507494 h 124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666" h="1248">
                <a:moveTo>
                  <a:pt x="499" y="777"/>
                </a:moveTo>
                <a:lnTo>
                  <a:pt x="499" y="777"/>
                </a:lnTo>
                <a:cubicBezTo>
                  <a:pt x="865" y="450"/>
                  <a:pt x="1354" y="61"/>
                  <a:pt x="1665" y="10"/>
                </a:cubicBezTo>
                <a:lnTo>
                  <a:pt x="1664" y="0"/>
                </a:lnTo>
                <a:cubicBezTo>
                  <a:pt x="1409" y="42"/>
                  <a:pt x="1037" y="308"/>
                  <a:pt x="709" y="582"/>
                </a:cubicBezTo>
                <a:cubicBezTo>
                  <a:pt x="816" y="361"/>
                  <a:pt x="780" y="174"/>
                  <a:pt x="779" y="171"/>
                </a:cubicBezTo>
                <a:lnTo>
                  <a:pt x="770" y="174"/>
                </a:lnTo>
                <a:cubicBezTo>
                  <a:pt x="770" y="174"/>
                  <a:pt x="779" y="223"/>
                  <a:pt x="775" y="299"/>
                </a:cubicBezTo>
                <a:cubicBezTo>
                  <a:pt x="770" y="370"/>
                  <a:pt x="753" y="478"/>
                  <a:pt x="691" y="596"/>
                </a:cubicBezTo>
                <a:lnTo>
                  <a:pt x="692" y="597"/>
                </a:lnTo>
                <a:cubicBezTo>
                  <a:pt x="616" y="661"/>
                  <a:pt x="542" y="725"/>
                  <a:pt x="473" y="788"/>
                </a:cubicBezTo>
                <a:lnTo>
                  <a:pt x="472" y="788"/>
                </a:lnTo>
                <a:cubicBezTo>
                  <a:pt x="203" y="1031"/>
                  <a:pt x="5" y="1235"/>
                  <a:pt x="0" y="1240"/>
                </a:cubicBezTo>
                <a:lnTo>
                  <a:pt x="7" y="1247"/>
                </a:lnTo>
                <a:cubicBezTo>
                  <a:pt x="12" y="1242"/>
                  <a:pt x="209" y="1038"/>
                  <a:pt x="478" y="796"/>
                </a:cubicBezTo>
                <a:cubicBezTo>
                  <a:pt x="501" y="786"/>
                  <a:pt x="801" y="662"/>
                  <a:pt x="998" y="842"/>
                </a:cubicBezTo>
                <a:lnTo>
                  <a:pt x="1005" y="836"/>
                </a:lnTo>
                <a:cubicBezTo>
                  <a:pt x="830" y="675"/>
                  <a:pt x="579" y="748"/>
                  <a:pt x="499" y="777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33" name="Freeform 97">
            <a:extLst>
              <a:ext uri="{FF2B5EF4-FFF2-40B4-BE49-F238E27FC236}">
                <a16:creationId xmlns:a16="http://schemas.microsoft.com/office/drawing/2014/main" id="{B7DBE003-F402-4941-B86E-255681A08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4436" y="5635798"/>
            <a:ext cx="1889570" cy="1115089"/>
          </a:xfrm>
          <a:custGeom>
            <a:avLst/>
            <a:gdLst>
              <a:gd name="T0" fmla="*/ 128017 w 3034"/>
              <a:gd name="T1" fmla="*/ 778949 h 1791"/>
              <a:gd name="T2" fmla="*/ 128017 w 3034"/>
              <a:gd name="T3" fmla="*/ 778949 h 1791"/>
              <a:gd name="T4" fmla="*/ 804677 w 3034"/>
              <a:gd name="T5" fmla="*/ 895171 h 1791"/>
              <a:gd name="T6" fmla="*/ 804677 w 3034"/>
              <a:gd name="T7" fmla="*/ 895171 h 1791"/>
              <a:gd name="T8" fmla="*/ 1379446 w 3034"/>
              <a:gd name="T9" fmla="*/ 663380 h 1791"/>
              <a:gd name="T10" fmla="*/ 1379446 w 3034"/>
              <a:gd name="T11" fmla="*/ 663380 h 1791"/>
              <a:gd name="T12" fmla="*/ 1693610 w 3034"/>
              <a:gd name="T13" fmla="*/ 342137 h 1791"/>
              <a:gd name="T14" fmla="*/ 1693610 w 3034"/>
              <a:gd name="T15" fmla="*/ 342137 h 1791"/>
              <a:gd name="T16" fmla="*/ 1139742 w 3034"/>
              <a:gd name="T17" fmla="*/ 203062 h 1791"/>
              <a:gd name="T18" fmla="*/ 1139742 w 3034"/>
              <a:gd name="T19" fmla="*/ 203062 h 1791"/>
              <a:gd name="T20" fmla="*/ 547337 w 3034"/>
              <a:gd name="T21" fmla="*/ 316673 h 1791"/>
              <a:gd name="T22" fmla="*/ 547337 w 3034"/>
              <a:gd name="T23" fmla="*/ 316673 h 1791"/>
              <a:gd name="T24" fmla="*/ 128017 w 3034"/>
              <a:gd name="T25" fmla="*/ 778949 h 179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034" h="1791">
                <a:moveTo>
                  <a:pt x="196" y="1193"/>
                </a:moveTo>
                <a:lnTo>
                  <a:pt x="196" y="1193"/>
                </a:lnTo>
                <a:cubicBezTo>
                  <a:pt x="297" y="1480"/>
                  <a:pt x="553" y="1790"/>
                  <a:pt x="1232" y="1371"/>
                </a:cubicBezTo>
                <a:cubicBezTo>
                  <a:pt x="1487" y="1215"/>
                  <a:pt x="1846" y="1430"/>
                  <a:pt x="2112" y="1016"/>
                </a:cubicBezTo>
                <a:cubicBezTo>
                  <a:pt x="2245" y="807"/>
                  <a:pt x="2093" y="722"/>
                  <a:pt x="2593" y="524"/>
                </a:cubicBezTo>
                <a:cubicBezTo>
                  <a:pt x="3033" y="350"/>
                  <a:pt x="2237" y="0"/>
                  <a:pt x="1745" y="311"/>
                </a:cubicBezTo>
                <a:cubicBezTo>
                  <a:pt x="1430" y="510"/>
                  <a:pt x="1258" y="511"/>
                  <a:pt x="838" y="485"/>
                </a:cubicBezTo>
                <a:cubicBezTo>
                  <a:pt x="0" y="433"/>
                  <a:pt x="113" y="959"/>
                  <a:pt x="196" y="1193"/>
                </a:cubicBezTo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34" name="Freeform 98">
            <a:extLst>
              <a:ext uri="{FF2B5EF4-FFF2-40B4-BE49-F238E27FC236}">
                <a16:creationId xmlns:a16="http://schemas.microsoft.com/office/drawing/2014/main" id="{28F2AC6D-C773-8B42-B131-C4D5F79AB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9715" y="5806082"/>
            <a:ext cx="1230417" cy="623460"/>
          </a:xfrm>
          <a:custGeom>
            <a:avLst/>
            <a:gdLst>
              <a:gd name="T0" fmla="*/ 893588 w 1974"/>
              <a:gd name="T1" fmla="*/ 159694 h 999"/>
              <a:gd name="T2" fmla="*/ 943922 w 1974"/>
              <a:gd name="T3" fmla="*/ 0 h 999"/>
              <a:gd name="T4" fmla="*/ 874631 w 1974"/>
              <a:gd name="T5" fmla="*/ 168856 h 999"/>
              <a:gd name="T6" fmla="*/ 643226 w 1974"/>
              <a:gd name="T7" fmla="*/ 337058 h 999"/>
              <a:gd name="T8" fmla="*/ 630806 w 1974"/>
              <a:gd name="T9" fmla="*/ 349494 h 999"/>
              <a:gd name="T10" fmla="*/ 623616 w 1974"/>
              <a:gd name="T11" fmla="*/ 163621 h 999"/>
              <a:gd name="T12" fmla="*/ 617733 w 1974"/>
              <a:gd name="T13" fmla="*/ 166239 h 999"/>
              <a:gd name="T14" fmla="*/ 621655 w 1974"/>
              <a:gd name="T15" fmla="*/ 358656 h 999"/>
              <a:gd name="T16" fmla="*/ 328150 w 1974"/>
              <a:gd name="T17" fmla="*/ 518350 h 999"/>
              <a:gd name="T18" fmla="*/ 372601 w 1974"/>
              <a:gd name="T19" fmla="*/ 257866 h 999"/>
              <a:gd name="T20" fmla="*/ 318345 w 1974"/>
              <a:gd name="T21" fmla="*/ 520968 h 999"/>
              <a:gd name="T22" fmla="*/ 0 w 1974"/>
              <a:gd name="T23" fmla="*/ 569400 h 999"/>
              <a:gd name="T24" fmla="*/ 654 w 1974"/>
              <a:gd name="T25" fmla="*/ 575945 h 999"/>
              <a:gd name="T26" fmla="*/ 230751 w 1974"/>
              <a:gd name="T27" fmla="*/ 549111 h 999"/>
              <a:gd name="T28" fmla="*/ 230751 w 1974"/>
              <a:gd name="T29" fmla="*/ 549111 h 999"/>
              <a:gd name="T30" fmla="*/ 417705 w 1974"/>
              <a:gd name="T31" fmla="*/ 649247 h 999"/>
              <a:gd name="T32" fmla="*/ 251015 w 1974"/>
              <a:gd name="T33" fmla="*/ 545184 h 999"/>
              <a:gd name="T34" fmla="*/ 320960 w 1974"/>
              <a:gd name="T35" fmla="*/ 526204 h 999"/>
              <a:gd name="T36" fmla="*/ 320960 w 1974"/>
              <a:gd name="T37" fmla="*/ 526204 h 999"/>
              <a:gd name="T38" fmla="*/ 321613 w 1974"/>
              <a:gd name="T39" fmla="*/ 526204 h 999"/>
              <a:gd name="T40" fmla="*/ 430125 w 1974"/>
              <a:gd name="T41" fmla="*/ 488244 h 999"/>
              <a:gd name="T42" fmla="*/ 626884 w 1974"/>
              <a:gd name="T43" fmla="*/ 586416 h 999"/>
              <a:gd name="T44" fmla="*/ 632114 w 1974"/>
              <a:gd name="T45" fmla="*/ 583144 h 999"/>
              <a:gd name="T46" fmla="*/ 446467 w 1974"/>
              <a:gd name="T47" fmla="*/ 480390 h 999"/>
              <a:gd name="T48" fmla="*/ 557594 w 1974"/>
              <a:gd name="T49" fmla="*/ 418214 h 999"/>
              <a:gd name="T50" fmla="*/ 878553 w 1974"/>
              <a:gd name="T51" fmla="*/ 504606 h 999"/>
              <a:gd name="T52" fmla="*/ 571321 w 1974"/>
              <a:gd name="T53" fmla="*/ 408397 h 999"/>
              <a:gd name="T54" fmla="*/ 647149 w 1974"/>
              <a:gd name="T55" fmla="*/ 340985 h 999"/>
              <a:gd name="T56" fmla="*/ 715132 w 1974"/>
              <a:gd name="T57" fmla="*/ 277501 h 999"/>
              <a:gd name="T58" fmla="*/ 944575 w 1974"/>
              <a:gd name="T59" fmla="*/ 367819 h 999"/>
              <a:gd name="T60" fmla="*/ 949805 w 1974"/>
              <a:gd name="T61" fmla="*/ 364547 h 999"/>
              <a:gd name="T62" fmla="*/ 724283 w 1974"/>
              <a:gd name="T63" fmla="*/ 270301 h 999"/>
              <a:gd name="T64" fmla="*/ 974645 w 1974"/>
              <a:gd name="T65" fmla="*/ 136787 h 999"/>
              <a:gd name="T66" fmla="*/ 1093616 w 1974"/>
              <a:gd name="T67" fmla="*/ 185219 h 999"/>
              <a:gd name="T68" fmla="*/ 1098845 w 1974"/>
              <a:gd name="T69" fmla="*/ 181946 h 999"/>
              <a:gd name="T70" fmla="*/ 998831 w 1974"/>
              <a:gd name="T71" fmla="*/ 129588 h 999"/>
              <a:gd name="T72" fmla="*/ 1289721 w 1974"/>
              <a:gd name="T73" fmla="*/ 107990 h 999"/>
              <a:gd name="T74" fmla="*/ 893588 w 1974"/>
              <a:gd name="T75" fmla="*/ 159694 h 999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974" h="999">
                <a:moveTo>
                  <a:pt x="1367" y="244"/>
                </a:moveTo>
                <a:lnTo>
                  <a:pt x="1367" y="244"/>
                </a:lnTo>
                <a:cubicBezTo>
                  <a:pt x="1437" y="167"/>
                  <a:pt x="1453" y="9"/>
                  <a:pt x="1454" y="1"/>
                </a:cubicBezTo>
                <a:lnTo>
                  <a:pt x="1444" y="0"/>
                </a:lnTo>
                <a:cubicBezTo>
                  <a:pt x="1444" y="2"/>
                  <a:pt x="1425" y="197"/>
                  <a:pt x="1338" y="258"/>
                </a:cubicBezTo>
                <a:cubicBezTo>
                  <a:pt x="1213" y="316"/>
                  <a:pt x="1091" y="401"/>
                  <a:pt x="984" y="515"/>
                </a:cubicBezTo>
                <a:cubicBezTo>
                  <a:pt x="978" y="521"/>
                  <a:pt x="972" y="528"/>
                  <a:pt x="965" y="534"/>
                </a:cubicBezTo>
                <a:cubicBezTo>
                  <a:pt x="1008" y="377"/>
                  <a:pt x="954" y="251"/>
                  <a:pt x="954" y="250"/>
                </a:cubicBezTo>
                <a:lnTo>
                  <a:pt x="945" y="254"/>
                </a:lnTo>
                <a:cubicBezTo>
                  <a:pt x="946" y="255"/>
                  <a:pt x="1001" y="387"/>
                  <a:pt x="951" y="548"/>
                </a:cubicBezTo>
                <a:cubicBezTo>
                  <a:pt x="823" y="669"/>
                  <a:pt x="658" y="745"/>
                  <a:pt x="502" y="792"/>
                </a:cubicBezTo>
                <a:cubicBezTo>
                  <a:pt x="533" y="750"/>
                  <a:pt x="618" y="611"/>
                  <a:pt x="580" y="392"/>
                </a:cubicBezTo>
                <a:lnTo>
                  <a:pt x="570" y="394"/>
                </a:lnTo>
                <a:cubicBezTo>
                  <a:pt x="612" y="636"/>
                  <a:pt x="502" y="778"/>
                  <a:pt x="487" y="796"/>
                </a:cubicBezTo>
                <a:cubicBezTo>
                  <a:pt x="232" y="870"/>
                  <a:pt x="4" y="870"/>
                  <a:pt x="0" y="870"/>
                </a:cubicBezTo>
                <a:lnTo>
                  <a:pt x="0" y="880"/>
                </a:lnTo>
                <a:lnTo>
                  <a:pt x="1" y="880"/>
                </a:lnTo>
                <a:cubicBezTo>
                  <a:pt x="13" y="880"/>
                  <a:pt x="163" y="878"/>
                  <a:pt x="353" y="839"/>
                </a:cubicBezTo>
                <a:cubicBezTo>
                  <a:pt x="355" y="839"/>
                  <a:pt x="527" y="839"/>
                  <a:pt x="632" y="998"/>
                </a:cubicBezTo>
                <a:lnTo>
                  <a:pt x="639" y="992"/>
                </a:lnTo>
                <a:cubicBezTo>
                  <a:pt x="559" y="869"/>
                  <a:pt x="439" y="840"/>
                  <a:pt x="384" y="833"/>
                </a:cubicBezTo>
                <a:cubicBezTo>
                  <a:pt x="419" y="825"/>
                  <a:pt x="455" y="815"/>
                  <a:pt x="491" y="804"/>
                </a:cubicBezTo>
                <a:cubicBezTo>
                  <a:pt x="492" y="804"/>
                  <a:pt x="492" y="804"/>
                  <a:pt x="492" y="804"/>
                </a:cubicBezTo>
                <a:cubicBezTo>
                  <a:pt x="547" y="788"/>
                  <a:pt x="603" y="769"/>
                  <a:pt x="658" y="745"/>
                </a:cubicBezTo>
                <a:lnTo>
                  <a:pt x="658" y="746"/>
                </a:lnTo>
                <a:cubicBezTo>
                  <a:pt x="661" y="745"/>
                  <a:pt x="850" y="718"/>
                  <a:pt x="959" y="896"/>
                </a:cubicBezTo>
                <a:lnTo>
                  <a:pt x="967" y="891"/>
                </a:lnTo>
                <a:cubicBezTo>
                  <a:pt x="879" y="747"/>
                  <a:pt x="740" y="734"/>
                  <a:pt x="683" y="734"/>
                </a:cubicBezTo>
                <a:cubicBezTo>
                  <a:pt x="742" y="708"/>
                  <a:pt x="799" y="676"/>
                  <a:pt x="853" y="639"/>
                </a:cubicBezTo>
                <a:cubicBezTo>
                  <a:pt x="857" y="637"/>
                  <a:pt x="1154" y="551"/>
                  <a:pt x="1337" y="777"/>
                </a:cubicBezTo>
                <a:lnTo>
                  <a:pt x="1344" y="771"/>
                </a:lnTo>
                <a:cubicBezTo>
                  <a:pt x="1187" y="578"/>
                  <a:pt x="949" y="608"/>
                  <a:pt x="874" y="624"/>
                </a:cubicBezTo>
                <a:cubicBezTo>
                  <a:pt x="916" y="593"/>
                  <a:pt x="955" y="560"/>
                  <a:pt x="990" y="521"/>
                </a:cubicBezTo>
                <a:cubicBezTo>
                  <a:pt x="1024" y="486"/>
                  <a:pt x="1058" y="454"/>
                  <a:pt x="1094" y="424"/>
                </a:cubicBezTo>
                <a:cubicBezTo>
                  <a:pt x="1114" y="421"/>
                  <a:pt x="1335" y="392"/>
                  <a:pt x="1445" y="562"/>
                </a:cubicBezTo>
                <a:lnTo>
                  <a:pt x="1453" y="557"/>
                </a:lnTo>
                <a:cubicBezTo>
                  <a:pt x="1353" y="402"/>
                  <a:pt x="1165" y="407"/>
                  <a:pt x="1108" y="413"/>
                </a:cubicBezTo>
                <a:cubicBezTo>
                  <a:pt x="1228" y="315"/>
                  <a:pt x="1361" y="248"/>
                  <a:pt x="1491" y="208"/>
                </a:cubicBezTo>
                <a:lnTo>
                  <a:pt x="1491" y="209"/>
                </a:lnTo>
                <a:cubicBezTo>
                  <a:pt x="1492" y="209"/>
                  <a:pt x="1614" y="189"/>
                  <a:pt x="1673" y="283"/>
                </a:cubicBezTo>
                <a:lnTo>
                  <a:pt x="1681" y="278"/>
                </a:lnTo>
                <a:cubicBezTo>
                  <a:pt x="1640" y="213"/>
                  <a:pt x="1571" y="199"/>
                  <a:pt x="1528" y="198"/>
                </a:cubicBezTo>
                <a:cubicBezTo>
                  <a:pt x="1688" y="154"/>
                  <a:pt x="1844" y="149"/>
                  <a:pt x="1971" y="175"/>
                </a:cubicBezTo>
                <a:lnTo>
                  <a:pt x="1973" y="165"/>
                </a:lnTo>
                <a:cubicBezTo>
                  <a:pt x="1803" y="131"/>
                  <a:pt x="1582" y="150"/>
                  <a:pt x="1367" y="244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35" name="Freeform 99">
            <a:extLst>
              <a:ext uri="{FF2B5EF4-FFF2-40B4-BE49-F238E27FC236}">
                <a16:creationId xmlns:a16="http://schemas.microsoft.com/office/drawing/2014/main" id="{0E28BE60-C60D-EE45-AB03-E215D146C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9577" y="4262537"/>
            <a:ext cx="1359503" cy="851423"/>
          </a:xfrm>
          <a:custGeom>
            <a:avLst/>
            <a:gdLst>
              <a:gd name="T0" fmla="*/ 100488 w 2185"/>
              <a:gd name="T1" fmla="*/ 885056 h 1367"/>
              <a:gd name="T2" fmla="*/ 152037 w 2185"/>
              <a:gd name="T3" fmla="*/ 871992 h 1367"/>
              <a:gd name="T4" fmla="*/ 200975 w 2185"/>
              <a:gd name="T5" fmla="*/ 857622 h 1367"/>
              <a:gd name="T6" fmla="*/ 298201 w 2185"/>
              <a:gd name="T7" fmla="*/ 826923 h 1367"/>
              <a:gd name="T8" fmla="*/ 488083 w 2185"/>
              <a:gd name="T9" fmla="*/ 754420 h 1367"/>
              <a:gd name="T10" fmla="*/ 671441 w 2185"/>
              <a:gd name="T11" fmla="*/ 669507 h 1367"/>
              <a:gd name="T12" fmla="*/ 848273 w 2185"/>
              <a:gd name="T13" fmla="*/ 570224 h 1367"/>
              <a:gd name="T14" fmla="*/ 1169964 w 2185"/>
              <a:gd name="T15" fmla="*/ 327242 h 1367"/>
              <a:gd name="T16" fmla="*/ 1206505 w 2185"/>
              <a:gd name="T17" fmla="*/ 291970 h 1367"/>
              <a:gd name="T18" fmla="*/ 1241089 w 2185"/>
              <a:gd name="T19" fmla="*/ 256046 h 1367"/>
              <a:gd name="T20" fmla="*/ 1275019 w 2185"/>
              <a:gd name="T21" fmla="*/ 218161 h 1367"/>
              <a:gd name="T22" fmla="*/ 1291332 w 2185"/>
              <a:gd name="T23" fmla="*/ 199219 h 1367"/>
              <a:gd name="T24" fmla="*/ 1338314 w 2185"/>
              <a:gd name="T25" fmla="*/ 140433 h 1367"/>
              <a:gd name="T26" fmla="*/ 1353322 w 2185"/>
              <a:gd name="T27" fmla="*/ 119532 h 1367"/>
              <a:gd name="T28" fmla="*/ 1382032 w 2185"/>
              <a:gd name="T29" fmla="*/ 79035 h 1367"/>
              <a:gd name="T30" fmla="*/ 1395735 w 2185"/>
              <a:gd name="T31" fmla="*/ 58133 h 1367"/>
              <a:gd name="T32" fmla="*/ 1422488 w 2185"/>
              <a:gd name="T33" fmla="*/ 15676 h 1367"/>
              <a:gd name="T34" fmla="*/ 1419226 w 2185"/>
              <a:gd name="T35" fmla="*/ 2613 h 1367"/>
              <a:gd name="T36" fmla="*/ 1406175 w 2185"/>
              <a:gd name="T37" fmla="*/ 5225 h 1367"/>
              <a:gd name="T38" fmla="*/ 1376812 w 2185"/>
              <a:gd name="T39" fmla="*/ 45069 h 1367"/>
              <a:gd name="T40" fmla="*/ 1346144 w 2185"/>
              <a:gd name="T41" fmla="*/ 82954 h 1367"/>
              <a:gd name="T42" fmla="*/ 1329831 w 2185"/>
              <a:gd name="T43" fmla="*/ 101896 h 1367"/>
              <a:gd name="T44" fmla="*/ 1280240 w 2185"/>
              <a:gd name="T45" fmla="*/ 156109 h 1367"/>
              <a:gd name="T46" fmla="*/ 1263274 w 2185"/>
              <a:gd name="T47" fmla="*/ 173745 h 1367"/>
              <a:gd name="T48" fmla="*/ 1228038 w 2185"/>
              <a:gd name="T49" fmla="*/ 207711 h 1367"/>
              <a:gd name="T50" fmla="*/ 1209768 w 2185"/>
              <a:gd name="T51" fmla="*/ 224040 h 1367"/>
              <a:gd name="T52" fmla="*/ 1173227 w 2185"/>
              <a:gd name="T53" fmla="*/ 256046 h 1367"/>
              <a:gd name="T54" fmla="*/ 1135381 w 2185"/>
              <a:gd name="T55" fmla="*/ 286745 h 1367"/>
              <a:gd name="T56" fmla="*/ 805859 w 2185"/>
              <a:gd name="T57" fmla="*/ 494456 h 1367"/>
              <a:gd name="T58" fmla="*/ 628374 w 2185"/>
              <a:gd name="T59" fmla="*/ 574796 h 1367"/>
              <a:gd name="T60" fmla="*/ 445670 w 2185"/>
              <a:gd name="T61" fmla="*/ 640114 h 1367"/>
              <a:gd name="T62" fmla="*/ 259702 w 2185"/>
              <a:gd name="T63" fmla="*/ 693675 h 1367"/>
              <a:gd name="T64" fmla="*/ 165087 w 2185"/>
              <a:gd name="T65" fmla="*/ 715230 h 1367"/>
              <a:gd name="T66" fmla="*/ 94615 w 2185"/>
              <a:gd name="T67" fmla="*/ 728946 h 1367"/>
              <a:gd name="T68" fmla="*/ 72429 w 2185"/>
              <a:gd name="T69" fmla="*/ 732212 h 1367"/>
              <a:gd name="T70" fmla="*/ 5873 w 2185"/>
              <a:gd name="T71" fmla="*/ 819738 h 1367"/>
              <a:gd name="T72" fmla="*/ 93310 w 2185"/>
              <a:gd name="T73" fmla="*/ 886362 h 1367"/>
              <a:gd name="T74" fmla="*/ 99835 w 2185"/>
              <a:gd name="T75" fmla="*/ 885056 h 136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185" h="1367">
                <a:moveTo>
                  <a:pt x="154" y="1355"/>
                </a:moveTo>
                <a:lnTo>
                  <a:pt x="154" y="1355"/>
                </a:lnTo>
                <a:cubicBezTo>
                  <a:pt x="169" y="1352"/>
                  <a:pt x="182" y="1349"/>
                  <a:pt x="194" y="1346"/>
                </a:cubicBezTo>
                <a:lnTo>
                  <a:pt x="233" y="1335"/>
                </a:lnTo>
                <a:cubicBezTo>
                  <a:pt x="259" y="1328"/>
                  <a:pt x="284" y="1321"/>
                  <a:pt x="308" y="1313"/>
                </a:cubicBezTo>
                <a:cubicBezTo>
                  <a:pt x="358" y="1298"/>
                  <a:pt x="408" y="1283"/>
                  <a:pt x="457" y="1266"/>
                </a:cubicBezTo>
                <a:cubicBezTo>
                  <a:pt x="555" y="1232"/>
                  <a:pt x="653" y="1195"/>
                  <a:pt x="748" y="1155"/>
                </a:cubicBezTo>
                <a:cubicBezTo>
                  <a:pt x="843" y="1115"/>
                  <a:pt x="938" y="1072"/>
                  <a:pt x="1029" y="1025"/>
                </a:cubicBezTo>
                <a:cubicBezTo>
                  <a:pt x="1122" y="978"/>
                  <a:pt x="1212" y="927"/>
                  <a:pt x="1300" y="873"/>
                </a:cubicBezTo>
                <a:cubicBezTo>
                  <a:pt x="1476" y="765"/>
                  <a:pt x="1643" y="642"/>
                  <a:pt x="1793" y="501"/>
                </a:cubicBezTo>
                <a:lnTo>
                  <a:pt x="1849" y="447"/>
                </a:lnTo>
                <a:cubicBezTo>
                  <a:pt x="1866" y="429"/>
                  <a:pt x="1884" y="410"/>
                  <a:pt x="1902" y="392"/>
                </a:cubicBezTo>
                <a:cubicBezTo>
                  <a:pt x="1911" y="382"/>
                  <a:pt x="1920" y="372"/>
                  <a:pt x="1928" y="363"/>
                </a:cubicBezTo>
                <a:lnTo>
                  <a:pt x="1954" y="334"/>
                </a:lnTo>
                <a:lnTo>
                  <a:pt x="1979" y="305"/>
                </a:lnTo>
                <a:cubicBezTo>
                  <a:pt x="1988" y="296"/>
                  <a:pt x="1996" y="286"/>
                  <a:pt x="2003" y="275"/>
                </a:cubicBezTo>
                <a:lnTo>
                  <a:pt x="2051" y="215"/>
                </a:lnTo>
                <a:cubicBezTo>
                  <a:pt x="2059" y="205"/>
                  <a:pt x="2066" y="194"/>
                  <a:pt x="2074" y="183"/>
                </a:cubicBezTo>
                <a:lnTo>
                  <a:pt x="2096" y="152"/>
                </a:lnTo>
                <a:lnTo>
                  <a:pt x="2118" y="121"/>
                </a:lnTo>
                <a:cubicBezTo>
                  <a:pt x="2126" y="111"/>
                  <a:pt x="2132" y="99"/>
                  <a:pt x="2139" y="89"/>
                </a:cubicBezTo>
                <a:lnTo>
                  <a:pt x="2180" y="24"/>
                </a:lnTo>
                <a:cubicBezTo>
                  <a:pt x="2184" y="17"/>
                  <a:pt x="2181" y="8"/>
                  <a:pt x="2175" y="4"/>
                </a:cubicBezTo>
                <a:cubicBezTo>
                  <a:pt x="2169" y="0"/>
                  <a:pt x="2160" y="1"/>
                  <a:pt x="2156" y="8"/>
                </a:cubicBezTo>
                <a:lnTo>
                  <a:pt x="2155" y="8"/>
                </a:lnTo>
                <a:lnTo>
                  <a:pt x="2110" y="69"/>
                </a:lnTo>
                <a:cubicBezTo>
                  <a:pt x="2103" y="78"/>
                  <a:pt x="2095" y="89"/>
                  <a:pt x="2087" y="98"/>
                </a:cubicBezTo>
                <a:lnTo>
                  <a:pt x="2063" y="127"/>
                </a:lnTo>
                <a:lnTo>
                  <a:pt x="2038" y="156"/>
                </a:lnTo>
                <a:cubicBezTo>
                  <a:pt x="2030" y="165"/>
                  <a:pt x="2022" y="175"/>
                  <a:pt x="2014" y="184"/>
                </a:cubicBezTo>
                <a:lnTo>
                  <a:pt x="1962" y="239"/>
                </a:lnTo>
                <a:cubicBezTo>
                  <a:pt x="1954" y="249"/>
                  <a:pt x="1945" y="257"/>
                  <a:pt x="1936" y="266"/>
                </a:cubicBezTo>
                <a:lnTo>
                  <a:pt x="1909" y="292"/>
                </a:lnTo>
                <a:lnTo>
                  <a:pt x="1882" y="318"/>
                </a:lnTo>
                <a:cubicBezTo>
                  <a:pt x="1873" y="326"/>
                  <a:pt x="1863" y="335"/>
                  <a:pt x="1854" y="343"/>
                </a:cubicBezTo>
                <a:cubicBezTo>
                  <a:pt x="1836" y="359"/>
                  <a:pt x="1817" y="376"/>
                  <a:pt x="1798" y="392"/>
                </a:cubicBezTo>
                <a:lnTo>
                  <a:pt x="1740" y="439"/>
                </a:lnTo>
                <a:cubicBezTo>
                  <a:pt x="1583" y="563"/>
                  <a:pt x="1413" y="668"/>
                  <a:pt x="1235" y="757"/>
                </a:cubicBezTo>
                <a:cubicBezTo>
                  <a:pt x="1146" y="801"/>
                  <a:pt x="1055" y="842"/>
                  <a:pt x="963" y="880"/>
                </a:cubicBezTo>
                <a:cubicBezTo>
                  <a:pt x="871" y="917"/>
                  <a:pt x="777" y="951"/>
                  <a:pt x="683" y="980"/>
                </a:cubicBezTo>
                <a:cubicBezTo>
                  <a:pt x="589" y="1011"/>
                  <a:pt x="493" y="1038"/>
                  <a:pt x="398" y="1062"/>
                </a:cubicBezTo>
                <a:cubicBezTo>
                  <a:pt x="349" y="1074"/>
                  <a:pt x="301" y="1085"/>
                  <a:pt x="253" y="1095"/>
                </a:cubicBezTo>
                <a:cubicBezTo>
                  <a:pt x="229" y="1100"/>
                  <a:pt x="205" y="1105"/>
                  <a:pt x="181" y="1109"/>
                </a:cubicBezTo>
                <a:lnTo>
                  <a:pt x="145" y="1116"/>
                </a:lnTo>
                <a:cubicBezTo>
                  <a:pt x="133" y="1118"/>
                  <a:pt x="120" y="1120"/>
                  <a:pt x="111" y="1121"/>
                </a:cubicBezTo>
                <a:cubicBezTo>
                  <a:pt x="46" y="1130"/>
                  <a:pt x="0" y="1190"/>
                  <a:pt x="9" y="1255"/>
                </a:cubicBezTo>
                <a:cubicBezTo>
                  <a:pt x="18" y="1320"/>
                  <a:pt x="78" y="1366"/>
                  <a:pt x="143" y="1357"/>
                </a:cubicBezTo>
                <a:cubicBezTo>
                  <a:pt x="146" y="1357"/>
                  <a:pt x="150" y="1357"/>
                  <a:pt x="153" y="1355"/>
                </a:cubicBezTo>
                <a:lnTo>
                  <a:pt x="154" y="1355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36" name="Freeform 100">
            <a:extLst>
              <a:ext uri="{FF2B5EF4-FFF2-40B4-BE49-F238E27FC236}">
                <a16:creationId xmlns:a16="http://schemas.microsoft.com/office/drawing/2014/main" id="{ED337589-CF98-6345-BCC2-C9D4C8889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8518" y="4792613"/>
            <a:ext cx="1351263" cy="878888"/>
          </a:xfrm>
          <a:custGeom>
            <a:avLst/>
            <a:gdLst>
              <a:gd name="T0" fmla="*/ 28747 w 2169"/>
              <a:gd name="T1" fmla="*/ 782006 h 1412"/>
              <a:gd name="T2" fmla="*/ 64028 w 2169"/>
              <a:gd name="T3" fmla="*/ 742188 h 1412"/>
              <a:gd name="T4" fmla="*/ 99309 w 2169"/>
              <a:gd name="T5" fmla="*/ 704981 h 1412"/>
              <a:gd name="T6" fmla="*/ 171177 w 2169"/>
              <a:gd name="T7" fmla="*/ 633177 h 1412"/>
              <a:gd name="T8" fmla="*/ 322100 w 2169"/>
              <a:gd name="T9" fmla="*/ 496750 h 1412"/>
              <a:gd name="T10" fmla="*/ 481517 w 2169"/>
              <a:gd name="T11" fmla="*/ 371420 h 1412"/>
              <a:gd name="T12" fmla="*/ 650080 w 2169"/>
              <a:gd name="T13" fmla="*/ 259146 h 1412"/>
              <a:gd name="T14" fmla="*/ 1012687 w 2169"/>
              <a:gd name="T15" fmla="*/ 83553 h 1412"/>
              <a:gd name="T16" fmla="*/ 1061035 w 2169"/>
              <a:gd name="T17" fmla="*/ 66582 h 1412"/>
              <a:gd name="T18" fmla="*/ 1109383 w 2169"/>
              <a:gd name="T19" fmla="*/ 52874 h 1412"/>
              <a:gd name="T20" fmla="*/ 1158384 w 2169"/>
              <a:gd name="T21" fmla="*/ 39166 h 1412"/>
              <a:gd name="T22" fmla="*/ 1182558 w 2169"/>
              <a:gd name="T23" fmla="*/ 33291 h 1412"/>
              <a:gd name="T24" fmla="*/ 1256386 w 2169"/>
              <a:gd name="T25" fmla="*/ 18277 h 1412"/>
              <a:gd name="T26" fmla="*/ 1281213 w 2169"/>
              <a:gd name="T27" fmla="*/ 14361 h 1412"/>
              <a:gd name="T28" fmla="*/ 1330867 w 2169"/>
              <a:gd name="T29" fmla="*/ 7180 h 1412"/>
              <a:gd name="T30" fmla="*/ 1355694 w 2169"/>
              <a:gd name="T31" fmla="*/ 4569 h 1412"/>
              <a:gd name="T32" fmla="*/ 1406002 w 2169"/>
              <a:gd name="T33" fmla="*/ 0 h 1412"/>
              <a:gd name="T34" fmla="*/ 1415802 w 2169"/>
              <a:gd name="T35" fmla="*/ 9139 h 1412"/>
              <a:gd name="T36" fmla="*/ 1407309 w 2169"/>
              <a:gd name="T37" fmla="*/ 18930 h 1412"/>
              <a:gd name="T38" fmla="*/ 1358961 w 2169"/>
              <a:gd name="T39" fmla="*/ 27416 h 1412"/>
              <a:gd name="T40" fmla="*/ 1310613 w 2169"/>
              <a:gd name="T41" fmla="*/ 37207 h 1412"/>
              <a:gd name="T42" fmla="*/ 1286440 w 2169"/>
              <a:gd name="T43" fmla="*/ 43082 h 1412"/>
              <a:gd name="T44" fmla="*/ 1215878 w 2169"/>
              <a:gd name="T45" fmla="*/ 62665 h 1412"/>
              <a:gd name="T46" fmla="*/ 1192358 w 2169"/>
              <a:gd name="T47" fmla="*/ 69845 h 1412"/>
              <a:gd name="T48" fmla="*/ 1145970 w 2169"/>
              <a:gd name="T49" fmla="*/ 85512 h 1412"/>
              <a:gd name="T50" fmla="*/ 1123756 w 2169"/>
              <a:gd name="T51" fmla="*/ 94650 h 1412"/>
              <a:gd name="T52" fmla="*/ 1078022 w 2169"/>
              <a:gd name="T53" fmla="*/ 112275 h 1412"/>
              <a:gd name="T54" fmla="*/ 1032941 w 2169"/>
              <a:gd name="T55" fmla="*/ 132510 h 1412"/>
              <a:gd name="T56" fmla="*/ 698428 w 2169"/>
              <a:gd name="T57" fmla="*/ 331602 h 1412"/>
              <a:gd name="T58" fmla="*/ 546198 w 2169"/>
              <a:gd name="T59" fmla="*/ 453015 h 1412"/>
              <a:gd name="T60" fmla="*/ 404422 w 2169"/>
              <a:gd name="T61" fmla="*/ 586178 h 1412"/>
              <a:gd name="T62" fmla="*/ 271792 w 2169"/>
              <a:gd name="T63" fmla="*/ 727827 h 1412"/>
              <a:gd name="T64" fmla="*/ 209724 w 2169"/>
              <a:gd name="T65" fmla="*/ 802242 h 1412"/>
              <a:gd name="T66" fmla="*/ 165297 w 2169"/>
              <a:gd name="T67" fmla="*/ 859032 h 1412"/>
              <a:gd name="T68" fmla="*/ 152230 w 2169"/>
              <a:gd name="T69" fmla="*/ 876657 h 1412"/>
              <a:gd name="T70" fmla="*/ 43774 w 2169"/>
              <a:gd name="T71" fmla="*/ 896239 h 1412"/>
              <a:gd name="T72" fmla="*/ 24174 w 2169"/>
              <a:gd name="T73" fmla="*/ 788534 h 1412"/>
              <a:gd name="T74" fmla="*/ 28747 w 2169"/>
              <a:gd name="T75" fmla="*/ 782659 h 141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169" h="1412">
                <a:moveTo>
                  <a:pt x="44" y="1198"/>
                </a:moveTo>
                <a:lnTo>
                  <a:pt x="44" y="1198"/>
                </a:lnTo>
                <a:cubicBezTo>
                  <a:pt x="54" y="1187"/>
                  <a:pt x="63" y="1177"/>
                  <a:pt x="72" y="1167"/>
                </a:cubicBezTo>
                <a:lnTo>
                  <a:pt x="98" y="1137"/>
                </a:lnTo>
                <a:cubicBezTo>
                  <a:pt x="116" y="1118"/>
                  <a:pt x="134" y="1099"/>
                  <a:pt x="152" y="1080"/>
                </a:cubicBezTo>
                <a:cubicBezTo>
                  <a:pt x="188" y="1043"/>
                  <a:pt x="225" y="1006"/>
                  <a:pt x="262" y="970"/>
                </a:cubicBezTo>
                <a:cubicBezTo>
                  <a:pt x="337" y="898"/>
                  <a:pt x="414" y="828"/>
                  <a:pt x="493" y="761"/>
                </a:cubicBezTo>
                <a:cubicBezTo>
                  <a:pt x="572" y="694"/>
                  <a:pt x="653" y="630"/>
                  <a:pt x="737" y="569"/>
                </a:cubicBezTo>
                <a:cubicBezTo>
                  <a:pt x="820" y="509"/>
                  <a:pt x="907" y="451"/>
                  <a:pt x="995" y="397"/>
                </a:cubicBezTo>
                <a:cubicBezTo>
                  <a:pt x="1171" y="290"/>
                  <a:pt x="1357" y="197"/>
                  <a:pt x="1550" y="128"/>
                </a:cubicBezTo>
                <a:lnTo>
                  <a:pt x="1624" y="102"/>
                </a:lnTo>
                <a:cubicBezTo>
                  <a:pt x="1648" y="95"/>
                  <a:pt x="1674" y="88"/>
                  <a:pt x="1698" y="81"/>
                </a:cubicBezTo>
                <a:cubicBezTo>
                  <a:pt x="1710" y="77"/>
                  <a:pt x="1722" y="73"/>
                  <a:pt x="1735" y="70"/>
                </a:cubicBezTo>
                <a:lnTo>
                  <a:pt x="1773" y="60"/>
                </a:lnTo>
                <a:lnTo>
                  <a:pt x="1810" y="51"/>
                </a:lnTo>
                <a:cubicBezTo>
                  <a:pt x="1822" y="48"/>
                  <a:pt x="1835" y="45"/>
                  <a:pt x="1847" y="43"/>
                </a:cubicBezTo>
                <a:lnTo>
                  <a:pt x="1923" y="28"/>
                </a:lnTo>
                <a:cubicBezTo>
                  <a:pt x="1935" y="26"/>
                  <a:pt x="1948" y="24"/>
                  <a:pt x="1961" y="22"/>
                </a:cubicBezTo>
                <a:lnTo>
                  <a:pt x="1999" y="16"/>
                </a:lnTo>
                <a:lnTo>
                  <a:pt x="2037" y="11"/>
                </a:lnTo>
                <a:cubicBezTo>
                  <a:pt x="2050" y="9"/>
                  <a:pt x="2062" y="8"/>
                  <a:pt x="2075" y="7"/>
                </a:cubicBezTo>
                <a:lnTo>
                  <a:pt x="2152" y="0"/>
                </a:lnTo>
                <a:cubicBezTo>
                  <a:pt x="2159" y="0"/>
                  <a:pt x="2167" y="6"/>
                  <a:pt x="2167" y="14"/>
                </a:cubicBezTo>
                <a:cubicBezTo>
                  <a:pt x="2168" y="21"/>
                  <a:pt x="2163" y="28"/>
                  <a:pt x="2156" y="29"/>
                </a:cubicBezTo>
                <a:lnTo>
                  <a:pt x="2154" y="29"/>
                </a:lnTo>
                <a:lnTo>
                  <a:pt x="2080" y="42"/>
                </a:lnTo>
                <a:cubicBezTo>
                  <a:pt x="2068" y="44"/>
                  <a:pt x="2055" y="46"/>
                  <a:pt x="2043" y="49"/>
                </a:cubicBezTo>
                <a:lnTo>
                  <a:pt x="2006" y="57"/>
                </a:lnTo>
                <a:lnTo>
                  <a:pt x="1969" y="66"/>
                </a:lnTo>
                <a:cubicBezTo>
                  <a:pt x="1957" y="69"/>
                  <a:pt x="1945" y="71"/>
                  <a:pt x="1933" y="75"/>
                </a:cubicBezTo>
                <a:lnTo>
                  <a:pt x="1861" y="96"/>
                </a:lnTo>
                <a:cubicBezTo>
                  <a:pt x="1849" y="99"/>
                  <a:pt x="1837" y="103"/>
                  <a:pt x="1825" y="107"/>
                </a:cubicBezTo>
                <a:lnTo>
                  <a:pt x="1790" y="120"/>
                </a:lnTo>
                <a:lnTo>
                  <a:pt x="1754" y="131"/>
                </a:lnTo>
                <a:cubicBezTo>
                  <a:pt x="1743" y="136"/>
                  <a:pt x="1731" y="140"/>
                  <a:pt x="1720" y="145"/>
                </a:cubicBezTo>
                <a:cubicBezTo>
                  <a:pt x="1696" y="154"/>
                  <a:pt x="1673" y="163"/>
                  <a:pt x="1650" y="172"/>
                </a:cubicBezTo>
                <a:lnTo>
                  <a:pt x="1581" y="203"/>
                </a:lnTo>
                <a:cubicBezTo>
                  <a:pt x="1400" y="286"/>
                  <a:pt x="1229" y="391"/>
                  <a:pt x="1069" y="508"/>
                </a:cubicBezTo>
                <a:cubicBezTo>
                  <a:pt x="989" y="567"/>
                  <a:pt x="912" y="629"/>
                  <a:pt x="836" y="694"/>
                </a:cubicBezTo>
                <a:cubicBezTo>
                  <a:pt x="761" y="759"/>
                  <a:pt x="688" y="828"/>
                  <a:pt x="619" y="898"/>
                </a:cubicBezTo>
                <a:cubicBezTo>
                  <a:pt x="548" y="968"/>
                  <a:pt x="481" y="1041"/>
                  <a:pt x="416" y="1115"/>
                </a:cubicBezTo>
                <a:cubicBezTo>
                  <a:pt x="384" y="1153"/>
                  <a:pt x="351" y="1191"/>
                  <a:pt x="321" y="1229"/>
                </a:cubicBezTo>
                <a:cubicBezTo>
                  <a:pt x="305" y="1248"/>
                  <a:pt x="290" y="1268"/>
                  <a:pt x="275" y="1286"/>
                </a:cubicBezTo>
                <a:lnTo>
                  <a:pt x="253" y="1316"/>
                </a:lnTo>
                <a:cubicBezTo>
                  <a:pt x="247" y="1325"/>
                  <a:pt x="239" y="1335"/>
                  <a:pt x="233" y="1343"/>
                </a:cubicBezTo>
                <a:cubicBezTo>
                  <a:pt x="195" y="1398"/>
                  <a:pt x="121" y="1411"/>
                  <a:pt x="67" y="1373"/>
                </a:cubicBezTo>
                <a:cubicBezTo>
                  <a:pt x="13" y="1336"/>
                  <a:pt x="0" y="1261"/>
                  <a:pt x="37" y="1208"/>
                </a:cubicBezTo>
                <a:cubicBezTo>
                  <a:pt x="39" y="1205"/>
                  <a:pt x="41" y="1202"/>
                  <a:pt x="44" y="1199"/>
                </a:cubicBezTo>
                <a:lnTo>
                  <a:pt x="44" y="1198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37" name="Freeform 101">
            <a:extLst>
              <a:ext uri="{FF2B5EF4-FFF2-40B4-BE49-F238E27FC236}">
                <a16:creationId xmlns:a16="http://schemas.microsoft.com/office/drawing/2014/main" id="{7E8D1F7D-5C5B-A24E-B85F-8ACB601B9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1618" y="5553402"/>
            <a:ext cx="1455628" cy="672897"/>
          </a:xfrm>
          <a:custGeom>
            <a:avLst/>
            <a:gdLst>
              <a:gd name="T0" fmla="*/ 35243 w 2339"/>
              <a:gd name="T1" fmla="*/ 560234 h 1082"/>
              <a:gd name="T2" fmla="*/ 76361 w 2339"/>
              <a:gd name="T3" fmla="*/ 526320 h 1082"/>
              <a:gd name="T4" fmla="*/ 116825 w 2339"/>
              <a:gd name="T5" fmla="*/ 495015 h 1082"/>
              <a:gd name="T6" fmla="*/ 199060 w 2339"/>
              <a:gd name="T7" fmla="*/ 435013 h 1082"/>
              <a:gd name="T8" fmla="*/ 369403 w 2339"/>
              <a:gd name="T9" fmla="*/ 324792 h 1082"/>
              <a:gd name="T10" fmla="*/ 546925 w 2339"/>
              <a:gd name="T11" fmla="*/ 226311 h 1082"/>
              <a:gd name="T12" fmla="*/ 730321 w 2339"/>
              <a:gd name="T13" fmla="*/ 142178 h 1082"/>
              <a:gd name="T14" fmla="*/ 1116693 w 2339"/>
              <a:gd name="T15" fmla="*/ 26088 h 1082"/>
              <a:gd name="T16" fmla="*/ 1166294 w 2339"/>
              <a:gd name="T17" fmla="*/ 17609 h 1082"/>
              <a:gd name="T18" fmla="*/ 1216549 w 2339"/>
              <a:gd name="T19" fmla="*/ 11087 h 1082"/>
              <a:gd name="T20" fmla="*/ 1266151 w 2339"/>
              <a:gd name="T21" fmla="*/ 5870 h 1082"/>
              <a:gd name="T22" fmla="*/ 1291604 w 2339"/>
              <a:gd name="T23" fmla="*/ 3913 h 1082"/>
              <a:gd name="T24" fmla="*/ 1367312 w 2339"/>
              <a:gd name="T25" fmla="*/ 652 h 1082"/>
              <a:gd name="T26" fmla="*/ 1392113 w 2339"/>
              <a:gd name="T27" fmla="*/ 652 h 1082"/>
              <a:gd name="T28" fmla="*/ 1442368 w 2339"/>
              <a:gd name="T29" fmla="*/ 1304 h 1082"/>
              <a:gd name="T30" fmla="*/ 1467168 w 2339"/>
              <a:gd name="T31" fmla="*/ 2609 h 1082"/>
              <a:gd name="T32" fmla="*/ 1517423 w 2339"/>
              <a:gd name="T33" fmla="*/ 6522 h 1082"/>
              <a:gd name="T34" fmla="*/ 1525907 w 2339"/>
              <a:gd name="T35" fmla="*/ 16305 h 1082"/>
              <a:gd name="T36" fmla="*/ 1516118 w 2339"/>
              <a:gd name="T37" fmla="*/ 25436 h 1082"/>
              <a:gd name="T38" fmla="*/ 1466516 w 2339"/>
              <a:gd name="T39" fmla="*/ 25436 h 1082"/>
              <a:gd name="T40" fmla="*/ 1417567 w 2339"/>
              <a:gd name="T41" fmla="*/ 28044 h 1082"/>
              <a:gd name="T42" fmla="*/ 1393418 w 2339"/>
              <a:gd name="T43" fmla="*/ 29349 h 1082"/>
              <a:gd name="T44" fmla="*/ 1319668 w 2339"/>
              <a:gd name="T45" fmla="*/ 37827 h 1082"/>
              <a:gd name="T46" fmla="*/ 1296173 w 2339"/>
              <a:gd name="T47" fmla="*/ 41740 h 1082"/>
              <a:gd name="T48" fmla="*/ 1247876 w 2339"/>
              <a:gd name="T49" fmla="*/ 49567 h 1082"/>
              <a:gd name="T50" fmla="*/ 1223728 w 2339"/>
              <a:gd name="T51" fmla="*/ 54784 h 1082"/>
              <a:gd name="T52" fmla="*/ 1176084 w 2339"/>
              <a:gd name="T53" fmla="*/ 65219 h 1082"/>
              <a:gd name="T54" fmla="*/ 1128440 w 2339"/>
              <a:gd name="T55" fmla="*/ 77611 h 1082"/>
              <a:gd name="T56" fmla="*/ 767522 w 2339"/>
              <a:gd name="T57" fmla="*/ 221093 h 1082"/>
              <a:gd name="T58" fmla="*/ 597832 w 2339"/>
              <a:gd name="T59" fmla="*/ 316966 h 1082"/>
              <a:gd name="T60" fmla="*/ 435974 w 2339"/>
              <a:gd name="T61" fmla="*/ 425882 h 1082"/>
              <a:gd name="T62" fmla="*/ 283252 w 2339"/>
              <a:gd name="T63" fmla="*/ 544581 h 1082"/>
              <a:gd name="T64" fmla="*/ 210155 w 2339"/>
              <a:gd name="T65" fmla="*/ 608496 h 1082"/>
              <a:gd name="T66" fmla="*/ 157943 w 2339"/>
              <a:gd name="T67" fmla="*/ 656759 h 1082"/>
              <a:gd name="T68" fmla="*/ 142279 w 2339"/>
              <a:gd name="T69" fmla="*/ 673063 h 1082"/>
              <a:gd name="T70" fmla="*/ 31980 w 2339"/>
              <a:gd name="T71" fmla="*/ 675020 h 1082"/>
              <a:gd name="T72" fmla="*/ 30022 w 2339"/>
              <a:gd name="T73" fmla="*/ 565451 h 1082"/>
              <a:gd name="T74" fmla="*/ 34591 w 2339"/>
              <a:gd name="T75" fmla="*/ 560234 h 108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339" h="1082">
                <a:moveTo>
                  <a:pt x="54" y="859"/>
                </a:moveTo>
                <a:lnTo>
                  <a:pt x="54" y="859"/>
                </a:lnTo>
                <a:cubicBezTo>
                  <a:pt x="66" y="848"/>
                  <a:pt x="76" y="840"/>
                  <a:pt x="86" y="832"/>
                </a:cubicBezTo>
                <a:lnTo>
                  <a:pt x="117" y="807"/>
                </a:lnTo>
                <a:cubicBezTo>
                  <a:pt x="138" y="791"/>
                  <a:pt x="158" y="775"/>
                  <a:pt x="179" y="759"/>
                </a:cubicBezTo>
                <a:cubicBezTo>
                  <a:pt x="221" y="727"/>
                  <a:pt x="263" y="697"/>
                  <a:pt x="305" y="667"/>
                </a:cubicBezTo>
                <a:cubicBezTo>
                  <a:pt x="391" y="608"/>
                  <a:pt x="478" y="551"/>
                  <a:pt x="566" y="498"/>
                </a:cubicBezTo>
                <a:cubicBezTo>
                  <a:pt x="655" y="445"/>
                  <a:pt x="746" y="394"/>
                  <a:pt x="838" y="347"/>
                </a:cubicBezTo>
                <a:cubicBezTo>
                  <a:pt x="930" y="300"/>
                  <a:pt x="1024" y="258"/>
                  <a:pt x="1119" y="218"/>
                </a:cubicBezTo>
                <a:cubicBezTo>
                  <a:pt x="1310" y="140"/>
                  <a:pt x="1509" y="78"/>
                  <a:pt x="1711" y="40"/>
                </a:cubicBezTo>
                <a:lnTo>
                  <a:pt x="1787" y="27"/>
                </a:lnTo>
                <a:cubicBezTo>
                  <a:pt x="1813" y="23"/>
                  <a:pt x="1838" y="20"/>
                  <a:pt x="1864" y="17"/>
                </a:cubicBezTo>
                <a:cubicBezTo>
                  <a:pt x="1877" y="16"/>
                  <a:pt x="1890" y="13"/>
                  <a:pt x="1902" y="12"/>
                </a:cubicBezTo>
                <a:lnTo>
                  <a:pt x="1940" y="9"/>
                </a:lnTo>
                <a:lnTo>
                  <a:pt x="1979" y="6"/>
                </a:lnTo>
                <a:cubicBezTo>
                  <a:pt x="1992" y="4"/>
                  <a:pt x="2005" y="3"/>
                  <a:pt x="2017" y="3"/>
                </a:cubicBezTo>
                <a:lnTo>
                  <a:pt x="2095" y="1"/>
                </a:lnTo>
                <a:cubicBezTo>
                  <a:pt x="2107" y="0"/>
                  <a:pt x="2120" y="0"/>
                  <a:pt x="2133" y="1"/>
                </a:cubicBezTo>
                <a:lnTo>
                  <a:pt x="2172" y="1"/>
                </a:lnTo>
                <a:lnTo>
                  <a:pt x="2210" y="2"/>
                </a:lnTo>
                <a:cubicBezTo>
                  <a:pt x="2222" y="2"/>
                  <a:pt x="2235" y="3"/>
                  <a:pt x="2248" y="4"/>
                </a:cubicBezTo>
                <a:lnTo>
                  <a:pt x="2325" y="10"/>
                </a:lnTo>
                <a:cubicBezTo>
                  <a:pt x="2332" y="11"/>
                  <a:pt x="2338" y="17"/>
                  <a:pt x="2338" y="25"/>
                </a:cubicBezTo>
                <a:cubicBezTo>
                  <a:pt x="2337" y="33"/>
                  <a:pt x="2331" y="39"/>
                  <a:pt x="2324" y="39"/>
                </a:cubicBezTo>
                <a:lnTo>
                  <a:pt x="2323" y="39"/>
                </a:lnTo>
                <a:lnTo>
                  <a:pt x="2247" y="39"/>
                </a:lnTo>
                <a:cubicBezTo>
                  <a:pt x="2235" y="40"/>
                  <a:pt x="2222" y="39"/>
                  <a:pt x="2210" y="40"/>
                </a:cubicBezTo>
                <a:lnTo>
                  <a:pt x="2172" y="43"/>
                </a:lnTo>
                <a:lnTo>
                  <a:pt x="2135" y="45"/>
                </a:lnTo>
                <a:cubicBezTo>
                  <a:pt x="2122" y="47"/>
                  <a:pt x="2110" y="47"/>
                  <a:pt x="2097" y="49"/>
                </a:cubicBezTo>
                <a:lnTo>
                  <a:pt x="2022" y="58"/>
                </a:lnTo>
                <a:cubicBezTo>
                  <a:pt x="2010" y="59"/>
                  <a:pt x="1998" y="61"/>
                  <a:pt x="1986" y="64"/>
                </a:cubicBezTo>
                <a:lnTo>
                  <a:pt x="1948" y="70"/>
                </a:lnTo>
                <a:lnTo>
                  <a:pt x="1912" y="76"/>
                </a:lnTo>
                <a:cubicBezTo>
                  <a:pt x="1900" y="78"/>
                  <a:pt x="1887" y="81"/>
                  <a:pt x="1875" y="84"/>
                </a:cubicBezTo>
                <a:cubicBezTo>
                  <a:pt x="1850" y="89"/>
                  <a:pt x="1826" y="94"/>
                  <a:pt x="1802" y="100"/>
                </a:cubicBezTo>
                <a:lnTo>
                  <a:pt x="1729" y="119"/>
                </a:lnTo>
                <a:cubicBezTo>
                  <a:pt x="1538" y="173"/>
                  <a:pt x="1352" y="248"/>
                  <a:pt x="1176" y="339"/>
                </a:cubicBezTo>
                <a:cubicBezTo>
                  <a:pt x="1087" y="385"/>
                  <a:pt x="1000" y="434"/>
                  <a:pt x="916" y="486"/>
                </a:cubicBezTo>
                <a:cubicBezTo>
                  <a:pt x="832" y="539"/>
                  <a:pt x="749" y="595"/>
                  <a:pt x="668" y="653"/>
                </a:cubicBezTo>
                <a:cubicBezTo>
                  <a:pt x="588" y="711"/>
                  <a:pt x="510" y="772"/>
                  <a:pt x="434" y="835"/>
                </a:cubicBezTo>
                <a:cubicBezTo>
                  <a:pt x="396" y="867"/>
                  <a:pt x="359" y="900"/>
                  <a:pt x="322" y="933"/>
                </a:cubicBezTo>
                <a:cubicBezTo>
                  <a:pt x="304" y="949"/>
                  <a:pt x="286" y="966"/>
                  <a:pt x="269" y="982"/>
                </a:cubicBezTo>
                <a:lnTo>
                  <a:pt x="242" y="1007"/>
                </a:lnTo>
                <a:cubicBezTo>
                  <a:pt x="234" y="1016"/>
                  <a:pt x="224" y="1024"/>
                  <a:pt x="218" y="1032"/>
                </a:cubicBezTo>
                <a:cubicBezTo>
                  <a:pt x="172" y="1080"/>
                  <a:pt x="97" y="1081"/>
                  <a:pt x="49" y="1035"/>
                </a:cubicBezTo>
                <a:cubicBezTo>
                  <a:pt x="2" y="989"/>
                  <a:pt x="0" y="914"/>
                  <a:pt x="46" y="867"/>
                </a:cubicBezTo>
                <a:cubicBezTo>
                  <a:pt x="48" y="864"/>
                  <a:pt x="51" y="862"/>
                  <a:pt x="53" y="859"/>
                </a:cubicBezTo>
                <a:lnTo>
                  <a:pt x="54" y="859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38" name="Freeform 102">
            <a:extLst>
              <a:ext uri="{FF2B5EF4-FFF2-40B4-BE49-F238E27FC236}">
                <a16:creationId xmlns:a16="http://schemas.microsoft.com/office/drawing/2014/main" id="{D99ADA74-6DBE-E942-84B5-205BC3078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3308" y="4166406"/>
            <a:ext cx="812955" cy="1043679"/>
          </a:xfrm>
          <a:custGeom>
            <a:avLst/>
            <a:gdLst>
              <a:gd name="T0" fmla="*/ 851917 w 1306"/>
              <a:gd name="T1" fmla="*/ 5874 h 1677"/>
              <a:gd name="T2" fmla="*/ 851917 w 1306"/>
              <a:gd name="T3" fmla="*/ 5874 h 1677"/>
              <a:gd name="T4" fmla="*/ 280708 w 1306"/>
              <a:gd name="T5" fmla="*/ 462085 h 1677"/>
              <a:gd name="T6" fmla="*/ 280708 w 1306"/>
              <a:gd name="T7" fmla="*/ 462085 h 1677"/>
              <a:gd name="T8" fmla="*/ 505928 w 1306"/>
              <a:gd name="T9" fmla="*/ 956151 h 1677"/>
              <a:gd name="T10" fmla="*/ 505928 w 1306"/>
              <a:gd name="T11" fmla="*/ 956151 h 1677"/>
              <a:gd name="T12" fmla="*/ 671089 w 1306"/>
              <a:gd name="T13" fmla="*/ 511035 h 1677"/>
              <a:gd name="T14" fmla="*/ 671089 w 1306"/>
              <a:gd name="T15" fmla="*/ 511035 h 1677"/>
              <a:gd name="T16" fmla="*/ 851917 w 1306"/>
              <a:gd name="T17" fmla="*/ 5874 h 167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306" h="1677">
                <a:moveTo>
                  <a:pt x="1305" y="9"/>
                </a:moveTo>
                <a:lnTo>
                  <a:pt x="1305" y="9"/>
                </a:lnTo>
                <a:cubicBezTo>
                  <a:pt x="1305" y="9"/>
                  <a:pt x="912" y="0"/>
                  <a:pt x="430" y="708"/>
                </a:cubicBezTo>
                <a:cubicBezTo>
                  <a:pt x="0" y="1341"/>
                  <a:pt x="436" y="1676"/>
                  <a:pt x="775" y="1465"/>
                </a:cubicBezTo>
                <a:cubicBezTo>
                  <a:pt x="1016" y="1316"/>
                  <a:pt x="1005" y="961"/>
                  <a:pt x="1028" y="783"/>
                </a:cubicBezTo>
                <a:cubicBezTo>
                  <a:pt x="1102" y="229"/>
                  <a:pt x="1305" y="9"/>
                  <a:pt x="1305" y="9"/>
                </a:cubicBezTo>
              </a:path>
            </a:pathLst>
          </a:custGeom>
          <a:solidFill>
            <a:srgbClr val="A1DF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39" name="Freeform 103">
            <a:extLst>
              <a:ext uri="{FF2B5EF4-FFF2-40B4-BE49-F238E27FC236}">
                <a16:creationId xmlns:a16="http://schemas.microsoft.com/office/drawing/2014/main" id="{771F560B-0135-A343-91C3-E417C7C3A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927" y="4243309"/>
            <a:ext cx="411970" cy="769027"/>
          </a:xfrm>
          <a:custGeom>
            <a:avLst/>
            <a:gdLst>
              <a:gd name="T0" fmla="*/ 392174 w 661"/>
              <a:gd name="T1" fmla="*/ 116333 h 1234"/>
              <a:gd name="T2" fmla="*/ 323544 w 661"/>
              <a:gd name="T3" fmla="*/ 151624 h 1234"/>
              <a:gd name="T4" fmla="*/ 431391 w 661"/>
              <a:gd name="T5" fmla="*/ 4575 h 1234"/>
              <a:gd name="T6" fmla="*/ 426816 w 661"/>
              <a:gd name="T7" fmla="*/ 0 h 1234"/>
              <a:gd name="T8" fmla="*/ 304588 w 661"/>
              <a:gd name="T9" fmla="*/ 169270 h 1234"/>
              <a:gd name="T10" fmla="*/ 303935 w 661"/>
              <a:gd name="T11" fmla="*/ 169924 h 1234"/>
              <a:gd name="T12" fmla="*/ 260142 w 661"/>
              <a:gd name="T13" fmla="*/ 245083 h 1234"/>
              <a:gd name="T14" fmla="*/ 215696 w 661"/>
              <a:gd name="T15" fmla="*/ 156199 h 1234"/>
              <a:gd name="T16" fmla="*/ 211774 w 661"/>
              <a:gd name="T17" fmla="*/ 161428 h 1234"/>
              <a:gd name="T18" fmla="*/ 252952 w 661"/>
              <a:gd name="T19" fmla="*/ 258154 h 1234"/>
              <a:gd name="T20" fmla="*/ 211120 w 661"/>
              <a:gd name="T21" fmla="*/ 345730 h 1234"/>
              <a:gd name="T22" fmla="*/ 211120 w 661"/>
              <a:gd name="T23" fmla="*/ 346383 h 1234"/>
              <a:gd name="T24" fmla="*/ 169942 w 661"/>
              <a:gd name="T25" fmla="*/ 482976 h 1234"/>
              <a:gd name="T26" fmla="*/ 130071 w 661"/>
              <a:gd name="T27" fmla="*/ 394093 h 1234"/>
              <a:gd name="T28" fmla="*/ 89546 w 661"/>
              <a:gd name="T29" fmla="*/ 364029 h 1234"/>
              <a:gd name="T30" fmla="*/ 87586 w 661"/>
              <a:gd name="T31" fmla="*/ 369911 h 1234"/>
              <a:gd name="T32" fmla="*/ 125496 w 661"/>
              <a:gd name="T33" fmla="*/ 398014 h 1234"/>
              <a:gd name="T34" fmla="*/ 166020 w 661"/>
              <a:gd name="T35" fmla="*/ 508465 h 1234"/>
              <a:gd name="T36" fmla="*/ 1307 w 661"/>
              <a:gd name="T37" fmla="*/ 805831 h 1234"/>
              <a:gd name="T38" fmla="*/ 132686 w 661"/>
              <a:gd name="T39" fmla="*/ 660743 h 1234"/>
              <a:gd name="T40" fmla="*/ 132686 w 661"/>
              <a:gd name="T41" fmla="*/ 660743 h 1234"/>
              <a:gd name="T42" fmla="*/ 298052 w 661"/>
              <a:gd name="T43" fmla="*/ 583623 h 1234"/>
              <a:gd name="T44" fmla="*/ 141836 w 661"/>
              <a:gd name="T45" fmla="*/ 636561 h 1234"/>
              <a:gd name="T46" fmla="*/ 172557 w 661"/>
              <a:gd name="T47" fmla="*/ 509118 h 1234"/>
              <a:gd name="T48" fmla="*/ 172557 w 661"/>
              <a:gd name="T49" fmla="*/ 509118 h 1234"/>
              <a:gd name="T50" fmla="*/ 172557 w 661"/>
              <a:gd name="T51" fmla="*/ 509118 h 1234"/>
              <a:gd name="T52" fmla="*/ 174517 w 661"/>
              <a:gd name="T53" fmla="*/ 495394 h 1234"/>
              <a:gd name="T54" fmla="*/ 217003 w 661"/>
              <a:gd name="T55" fmla="*/ 349651 h 1234"/>
              <a:gd name="T56" fmla="*/ 339230 w 661"/>
              <a:gd name="T57" fmla="*/ 314359 h 1234"/>
              <a:gd name="T58" fmla="*/ 296745 w 661"/>
              <a:gd name="T59" fmla="*/ 305863 h 1234"/>
              <a:gd name="T60" fmla="*/ 296091 w 661"/>
              <a:gd name="T61" fmla="*/ 305863 h 1234"/>
              <a:gd name="T62" fmla="*/ 222886 w 661"/>
              <a:gd name="T63" fmla="*/ 333966 h 1234"/>
              <a:gd name="T64" fmla="*/ 309164 w 661"/>
              <a:gd name="T65" fmla="*/ 173192 h 123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661" h="1234">
                <a:moveTo>
                  <a:pt x="601" y="188"/>
                </a:moveTo>
                <a:lnTo>
                  <a:pt x="600" y="178"/>
                </a:lnTo>
                <a:cubicBezTo>
                  <a:pt x="598" y="179"/>
                  <a:pt x="554" y="182"/>
                  <a:pt x="495" y="232"/>
                </a:cubicBezTo>
                <a:cubicBezTo>
                  <a:pt x="581" y="100"/>
                  <a:pt x="658" y="9"/>
                  <a:pt x="660" y="7"/>
                </a:cubicBezTo>
                <a:lnTo>
                  <a:pt x="653" y="0"/>
                </a:lnTo>
                <a:cubicBezTo>
                  <a:pt x="651" y="3"/>
                  <a:pt x="560" y="109"/>
                  <a:pt x="466" y="259"/>
                </a:cubicBezTo>
                <a:cubicBezTo>
                  <a:pt x="465" y="260"/>
                  <a:pt x="465" y="260"/>
                  <a:pt x="465" y="260"/>
                </a:cubicBezTo>
                <a:cubicBezTo>
                  <a:pt x="443" y="296"/>
                  <a:pt x="420" y="335"/>
                  <a:pt x="398" y="375"/>
                </a:cubicBezTo>
                <a:cubicBezTo>
                  <a:pt x="398" y="285"/>
                  <a:pt x="330" y="239"/>
                  <a:pt x="330" y="239"/>
                </a:cubicBezTo>
                <a:lnTo>
                  <a:pt x="324" y="247"/>
                </a:lnTo>
                <a:cubicBezTo>
                  <a:pt x="326" y="247"/>
                  <a:pt x="398" y="297"/>
                  <a:pt x="387" y="395"/>
                </a:cubicBezTo>
                <a:cubicBezTo>
                  <a:pt x="364" y="438"/>
                  <a:pt x="342" y="484"/>
                  <a:pt x="323" y="529"/>
                </a:cubicBezTo>
                <a:cubicBezTo>
                  <a:pt x="323" y="529"/>
                  <a:pt x="323" y="529"/>
                  <a:pt x="323" y="530"/>
                </a:cubicBezTo>
                <a:cubicBezTo>
                  <a:pt x="294" y="599"/>
                  <a:pt x="272" y="670"/>
                  <a:pt x="260" y="739"/>
                </a:cubicBezTo>
                <a:cubicBezTo>
                  <a:pt x="250" y="672"/>
                  <a:pt x="223" y="629"/>
                  <a:pt x="199" y="603"/>
                </a:cubicBezTo>
                <a:cubicBezTo>
                  <a:pt x="168" y="569"/>
                  <a:pt x="139" y="557"/>
                  <a:pt x="137" y="557"/>
                </a:cubicBezTo>
                <a:lnTo>
                  <a:pt x="134" y="566"/>
                </a:lnTo>
                <a:cubicBezTo>
                  <a:pt x="134" y="566"/>
                  <a:pt x="163" y="578"/>
                  <a:pt x="192" y="609"/>
                </a:cubicBezTo>
                <a:cubicBezTo>
                  <a:pt x="219" y="639"/>
                  <a:pt x="252" y="692"/>
                  <a:pt x="254" y="778"/>
                </a:cubicBezTo>
                <a:cubicBezTo>
                  <a:pt x="189" y="1188"/>
                  <a:pt x="2" y="1223"/>
                  <a:pt x="0" y="1223"/>
                </a:cubicBezTo>
                <a:lnTo>
                  <a:pt x="2" y="1233"/>
                </a:lnTo>
                <a:cubicBezTo>
                  <a:pt x="8" y="1232"/>
                  <a:pt x="121" y="1211"/>
                  <a:pt x="203" y="1011"/>
                </a:cubicBezTo>
                <a:cubicBezTo>
                  <a:pt x="203" y="1009"/>
                  <a:pt x="280" y="864"/>
                  <a:pt x="454" y="902"/>
                </a:cubicBezTo>
                <a:lnTo>
                  <a:pt x="456" y="893"/>
                </a:lnTo>
                <a:cubicBezTo>
                  <a:pt x="329" y="865"/>
                  <a:pt x="252" y="932"/>
                  <a:pt x="217" y="974"/>
                </a:cubicBezTo>
                <a:cubicBezTo>
                  <a:pt x="235" y="921"/>
                  <a:pt x="252" y="857"/>
                  <a:pt x="264" y="779"/>
                </a:cubicBezTo>
                <a:cubicBezTo>
                  <a:pt x="265" y="772"/>
                  <a:pt x="266" y="765"/>
                  <a:pt x="267" y="758"/>
                </a:cubicBezTo>
                <a:cubicBezTo>
                  <a:pt x="277" y="684"/>
                  <a:pt x="301" y="608"/>
                  <a:pt x="332" y="535"/>
                </a:cubicBezTo>
                <a:cubicBezTo>
                  <a:pt x="413" y="444"/>
                  <a:pt x="510" y="488"/>
                  <a:pt x="515" y="490"/>
                </a:cubicBezTo>
                <a:lnTo>
                  <a:pt x="519" y="481"/>
                </a:lnTo>
                <a:cubicBezTo>
                  <a:pt x="518" y="480"/>
                  <a:pt x="491" y="468"/>
                  <a:pt x="454" y="468"/>
                </a:cubicBezTo>
                <a:lnTo>
                  <a:pt x="453" y="468"/>
                </a:lnTo>
                <a:cubicBezTo>
                  <a:pt x="423" y="468"/>
                  <a:pt x="381" y="476"/>
                  <a:pt x="341" y="511"/>
                </a:cubicBezTo>
                <a:cubicBezTo>
                  <a:pt x="380" y="424"/>
                  <a:pt x="427" y="339"/>
                  <a:pt x="473" y="265"/>
                </a:cubicBezTo>
                <a:cubicBezTo>
                  <a:pt x="543" y="193"/>
                  <a:pt x="600" y="188"/>
                  <a:pt x="601" y="188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40" name="Freeform 104">
            <a:extLst>
              <a:ext uri="{FF2B5EF4-FFF2-40B4-BE49-F238E27FC236}">
                <a16:creationId xmlns:a16="http://schemas.microsoft.com/office/drawing/2014/main" id="{B50E3B8F-5C45-4F4A-BF4B-39CA19B6F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8026" y="4690994"/>
            <a:ext cx="983236" cy="1049172"/>
          </a:xfrm>
          <a:custGeom>
            <a:avLst/>
            <a:gdLst>
              <a:gd name="T0" fmla="*/ 968377 w 1577"/>
              <a:gd name="T1" fmla="*/ 62033 h 1685"/>
              <a:gd name="T2" fmla="*/ 968377 w 1577"/>
              <a:gd name="T3" fmla="*/ 62033 h 1685"/>
              <a:gd name="T4" fmla="*/ 534863 w 1577"/>
              <a:gd name="T5" fmla="*/ 977515 h 1685"/>
              <a:gd name="T6" fmla="*/ 534863 w 1577"/>
              <a:gd name="T7" fmla="*/ 977515 h 1685"/>
              <a:gd name="T8" fmla="*/ 121619 w 1577"/>
              <a:gd name="T9" fmla="*/ 988616 h 1685"/>
              <a:gd name="T10" fmla="*/ 121619 w 1577"/>
              <a:gd name="T11" fmla="*/ 988616 h 1685"/>
              <a:gd name="T12" fmla="*/ 111157 w 1577"/>
              <a:gd name="T13" fmla="*/ 576584 h 1685"/>
              <a:gd name="T14" fmla="*/ 111157 w 1577"/>
              <a:gd name="T15" fmla="*/ 576584 h 1685"/>
              <a:gd name="T16" fmla="*/ 968377 w 1577"/>
              <a:gd name="T17" fmla="*/ 62033 h 168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577" h="1685">
                <a:moveTo>
                  <a:pt x="1481" y="95"/>
                </a:moveTo>
                <a:lnTo>
                  <a:pt x="1481" y="95"/>
                </a:lnTo>
                <a:cubicBezTo>
                  <a:pt x="1576" y="190"/>
                  <a:pt x="987" y="1318"/>
                  <a:pt x="818" y="1497"/>
                </a:cubicBezTo>
                <a:cubicBezTo>
                  <a:pt x="648" y="1676"/>
                  <a:pt x="365" y="1684"/>
                  <a:pt x="186" y="1514"/>
                </a:cubicBezTo>
                <a:cubicBezTo>
                  <a:pt x="8" y="1344"/>
                  <a:pt x="0" y="1062"/>
                  <a:pt x="170" y="883"/>
                </a:cubicBezTo>
                <a:cubicBezTo>
                  <a:pt x="339" y="703"/>
                  <a:pt x="1386" y="0"/>
                  <a:pt x="1481" y="95"/>
                </a:cubicBezTo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41" name="Freeform 105">
            <a:extLst>
              <a:ext uri="{FF2B5EF4-FFF2-40B4-BE49-F238E27FC236}">
                <a16:creationId xmlns:a16="http://schemas.microsoft.com/office/drawing/2014/main" id="{460977F9-D788-C84C-8033-58EEC60BF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4575" y="4811841"/>
            <a:ext cx="714082" cy="763534"/>
          </a:xfrm>
          <a:custGeom>
            <a:avLst/>
            <a:gdLst>
              <a:gd name="T0" fmla="*/ 675165 w 1148"/>
              <a:gd name="T1" fmla="*/ 64006 h 1226"/>
              <a:gd name="T2" fmla="*/ 744313 w 1148"/>
              <a:gd name="T3" fmla="*/ 0 h 1226"/>
              <a:gd name="T4" fmla="*/ 658205 w 1148"/>
              <a:gd name="T5" fmla="*/ 69884 h 1226"/>
              <a:gd name="T6" fmla="*/ 656900 w 1148"/>
              <a:gd name="T7" fmla="*/ 71190 h 1226"/>
              <a:gd name="T8" fmla="*/ 656900 w 1148"/>
              <a:gd name="T9" fmla="*/ 71190 h 1226"/>
              <a:gd name="T10" fmla="*/ 551874 w 1148"/>
              <a:gd name="T11" fmla="*/ 173077 h 1226"/>
              <a:gd name="T12" fmla="*/ 561007 w 1148"/>
              <a:gd name="T13" fmla="*/ 62046 h 1226"/>
              <a:gd name="T14" fmla="*/ 540132 w 1148"/>
              <a:gd name="T15" fmla="*/ 186139 h 1226"/>
              <a:gd name="T16" fmla="*/ 540132 w 1148"/>
              <a:gd name="T17" fmla="*/ 186139 h 1226"/>
              <a:gd name="T18" fmla="*/ 375744 w 1148"/>
              <a:gd name="T19" fmla="*/ 413424 h 1226"/>
              <a:gd name="T20" fmla="*/ 315729 w 1148"/>
              <a:gd name="T21" fmla="*/ 229898 h 1226"/>
              <a:gd name="T22" fmla="*/ 367264 w 1148"/>
              <a:gd name="T23" fmla="*/ 429099 h 1226"/>
              <a:gd name="T24" fmla="*/ 187872 w 1148"/>
              <a:gd name="T25" fmla="*/ 681203 h 1226"/>
              <a:gd name="T26" fmla="*/ 160474 w 1148"/>
              <a:gd name="T27" fmla="*/ 465021 h 1226"/>
              <a:gd name="T28" fmla="*/ 157865 w 1148"/>
              <a:gd name="T29" fmla="*/ 470899 h 1226"/>
              <a:gd name="T30" fmla="*/ 188524 w 1148"/>
              <a:gd name="T31" fmla="*/ 513352 h 1226"/>
              <a:gd name="T32" fmla="*/ 178087 w 1148"/>
              <a:gd name="T33" fmla="*/ 689694 h 1226"/>
              <a:gd name="T34" fmla="*/ 652 w 1148"/>
              <a:gd name="T35" fmla="*/ 800071 h 1226"/>
              <a:gd name="T36" fmla="*/ 121986 w 1148"/>
              <a:gd name="T37" fmla="*/ 743250 h 1226"/>
              <a:gd name="T38" fmla="*/ 312468 w 1148"/>
              <a:gd name="T39" fmla="*/ 536864 h 1226"/>
              <a:gd name="T40" fmla="*/ 493817 w 1148"/>
              <a:gd name="T41" fmla="*/ 579970 h 1226"/>
              <a:gd name="T42" fmla="*/ 499035 w 1148"/>
              <a:gd name="T43" fmla="*/ 576051 h 1226"/>
              <a:gd name="T44" fmla="*/ 383572 w 1148"/>
              <a:gd name="T45" fmla="*/ 522495 h 1226"/>
              <a:gd name="T46" fmla="*/ 317686 w 1148"/>
              <a:gd name="T47" fmla="*/ 529026 h 1226"/>
              <a:gd name="T48" fmla="*/ 373135 w 1148"/>
              <a:gd name="T49" fmla="*/ 431059 h 1226"/>
              <a:gd name="T50" fmla="*/ 463809 w 1148"/>
              <a:gd name="T51" fmla="*/ 288026 h 1226"/>
              <a:gd name="T52" fmla="*/ 630807 w 1148"/>
              <a:gd name="T53" fmla="*/ 282147 h 1226"/>
              <a:gd name="T54" fmla="*/ 472290 w 1148"/>
              <a:gd name="T55" fmla="*/ 276922 h 1226"/>
              <a:gd name="T56" fmla="*/ 661466 w 1148"/>
              <a:gd name="T57" fmla="*/ 75762 h 1226"/>
              <a:gd name="T58" fmla="*/ 733875 w 1148"/>
              <a:gd name="T59" fmla="*/ 79027 h 1226"/>
              <a:gd name="T60" fmla="*/ 733875 w 1148"/>
              <a:gd name="T61" fmla="*/ 79027 h 1226"/>
              <a:gd name="T62" fmla="*/ 739094 w 1148"/>
              <a:gd name="T63" fmla="*/ 76415 h 122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148" h="1226">
                <a:moveTo>
                  <a:pt x="1035" y="98"/>
                </a:moveTo>
                <a:lnTo>
                  <a:pt x="1035" y="98"/>
                </a:lnTo>
                <a:cubicBezTo>
                  <a:pt x="1101" y="41"/>
                  <a:pt x="1145" y="10"/>
                  <a:pt x="1147" y="9"/>
                </a:cubicBezTo>
                <a:lnTo>
                  <a:pt x="1141" y="0"/>
                </a:lnTo>
                <a:cubicBezTo>
                  <a:pt x="1139" y="2"/>
                  <a:pt x="1086" y="40"/>
                  <a:pt x="1009" y="107"/>
                </a:cubicBezTo>
                <a:cubicBezTo>
                  <a:pt x="1008" y="108"/>
                  <a:pt x="1008" y="108"/>
                  <a:pt x="1007" y="109"/>
                </a:cubicBezTo>
                <a:cubicBezTo>
                  <a:pt x="960" y="151"/>
                  <a:pt x="904" y="204"/>
                  <a:pt x="846" y="265"/>
                </a:cubicBezTo>
                <a:cubicBezTo>
                  <a:pt x="881" y="175"/>
                  <a:pt x="870" y="95"/>
                  <a:pt x="870" y="94"/>
                </a:cubicBezTo>
                <a:lnTo>
                  <a:pt x="860" y="95"/>
                </a:lnTo>
                <a:cubicBezTo>
                  <a:pt x="860" y="96"/>
                  <a:pt x="873" y="188"/>
                  <a:pt x="828" y="285"/>
                </a:cubicBezTo>
                <a:cubicBezTo>
                  <a:pt x="739" y="382"/>
                  <a:pt x="647" y="500"/>
                  <a:pt x="576" y="633"/>
                </a:cubicBezTo>
                <a:cubicBezTo>
                  <a:pt x="591" y="473"/>
                  <a:pt x="492" y="347"/>
                  <a:pt x="492" y="346"/>
                </a:cubicBezTo>
                <a:lnTo>
                  <a:pt x="484" y="352"/>
                </a:lnTo>
                <a:cubicBezTo>
                  <a:pt x="485" y="353"/>
                  <a:pt x="591" y="490"/>
                  <a:pt x="563" y="657"/>
                </a:cubicBezTo>
                <a:cubicBezTo>
                  <a:pt x="471" y="837"/>
                  <a:pt x="374" y="959"/>
                  <a:pt x="288" y="1043"/>
                </a:cubicBezTo>
                <a:cubicBezTo>
                  <a:pt x="362" y="778"/>
                  <a:pt x="251" y="715"/>
                  <a:pt x="246" y="712"/>
                </a:cubicBezTo>
                <a:lnTo>
                  <a:pt x="242" y="721"/>
                </a:lnTo>
                <a:cubicBezTo>
                  <a:pt x="242" y="721"/>
                  <a:pt x="271" y="737"/>
                  <a:pt x="289" y="786"/>
                </a:cubicBezTo>
                <a:cubicBezTo>
                  <a:pt x="305" y="832"/>
                  <a:pt x="316" y="915"/>
                  <a:pt x="273" y="1056"/>
                </a:cubicBezTo>
                <a:cubicBezTo>
                  <a:pt x="121" y="1197"/>
                  <a:pt x="2" y="1216"/>
                  <a:pt x="0" y="1216"/>
                </a:cubicBezTo>
                <a:lnTo>
                  <a:pt x="1" y="1225"/>
                </a:lnTo>
                <a:cubicBezTo>
                  <a:pt x="4" y="1225"/>
                  <a:pt x="79" y="1214"/>
                  <a:pt x="187" y="1138"/>
                </a:cubicBezTo>
                <a:cubicBezTo>
                  <a:pt x="308" y="1055"/>
                  <a:pt x="405" y="936"/>
                  <a:pt x="479" y="822"/>
                </a:cubicBezTo>
                <a:cubicBezTo>
                  <a:pt x="494" y="818"/>
                  <a:pt x="681" y="774"/>
                  <a:pt x="757" y="888"/>
                </a:cubicBezTo>
                <a:lnTo>
                  <a:pt x="765" y="882"/>
                </a:lnTo>
                <a:cubicBezTo>
                  <a:pt x="731" y="831"/>
                  <a:pt x="670" y="802"/>
                  <a:pt x="588" y="800"/>
                </a:cubicBezTo>
                <a:cubicBezTo>
                  <a:pt x="544" y="799"/>
                  <a:pt x="505" y="807"/>
                  <a:pt x="487" y="810"/>
                </a:cubicBezTo>
                <a:cubicBezTo>
                  <a:pt x="520" y="758"/>
                  <a:pt x="549" y="706"/>
                  <a:pt x="572" y="660"/>
                </a:cubicBezTo>
                <a:cubicBezTo>
                  <a:pt x="612" y="582"/>
                  <a:pt x="660" y="509"/>
                  <a:pt x="711" y="441"/>
                </a:cubicBezTo>
                <a:cubicBezTo>
                  <a:pt x="842" y="366"/>
                  <a:pt x="961" y="440"/>
                  <a:pt x="962" y="441"/>
                </a:cubicBezTo>
                <a:lnTo>
                  <a:pt x="967" y="432"/>
                </a:lnTo>
                <a:cubicBezTo>
                  <a:pt x="966" y="431"/>
                  <a:pt x="853" y="362"/>
                  <a:pt x="724" y="424"/>
                </a:cubicBezTo>
                <a:cubicBezTo>
                  <a:pt x="823" y="295"/>
                  <a:pt x="932" y="188"/>
                  <a:pt x="1014" y="116"/>
                </a:cubicBezTo>
                <a:cubicBezTo>
                  <a:pt x="1096" y="79"/>
                  <a:pt x="1123" y="120"/>
                  <a:pt x="1125" y="121"/>
                </a:cubicBezTo>
                <a:lnTo>
                  <a:pt x="1129" y="119"/>
                </a:lnTo>
                <a:lnTo>
                  <a:pt x="1125" y="121"/>
                </a:lnTo>
                <a:lnTo>
                  <a:pt x="1133" y="117"/>
                </a:lnTo>
                <a:cubicBezTo>
                  <a:pt x="1131" y="115"/>
                  <a:pt x="1106" y="76"/>
                  <a:pt x="1035" y="98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42" name="Freeform 106">
            <a:extLst>
              <a:ext uri="{FF2B5EF4-FFF2-40B4-BE49-F238E27FC236}">
                <a16:creationId xmlns:a16="http://schemas.microsoft.com/office/drawing/2014/main" id="{71C7F73F-36BF-3942-8816-DFB9F5ED0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5367" y="4040067"/>
            <a:ext cx="4880475" cy="2581732"/>
          </a:xfrm>
          <a:custGeom>
            <a:avLst/>
            <a:gdLst>
              <a:gd name="T0" fmla="*/ 3172234 w 7835"/>
              <a:gd name="T1" fmla="*/ 0 h 4145"/>
              <a:gd name="T2" fmla="*/ 3172234 w 7835"/>
              <a:gd name="T3" fmla="*/ 533658 h 4145"/>
              <a:gd name="T4" fmla="*/ 2362191 w 7835"/>
              <a:gd name="T5" fmla="*/ 533658 h 4145"/>
              <a:gd name="T6" fmla="*/ 2362191 w 7835"/>
              <a:gd name="T7" fmla="*/ 1017674 h 4145"/>
              <a:gd name="T8" fmla="*/ 1606368 w 7835"/>
              <a:gd name="T9" fmla="*/ 1017674 h 4145"/>
              <a:gd name="T10" fmla="*/ 1606368 w 7835"/>
              <a:gd name="T11" fmla="*/ 1533697 h 4145"/>
              <a:gd name="T12" fmla="*/ 804164 w 7835"/>
              <a:gd name="T13" fmla="*/ 1533697 h 4145"/>
              <a:gd name="T14" fmla="*/ 804164 w 7835"/>
              <a:gd name="T15" fmla="*/ 2062130 h 4145"/>
              <a:gd name="T16" fmla="*/ 0 w 7835"/>
              <a:gd name="T17" fmla="*/ 2062130 h 4145"/>
              <a:gd name="T18" fmla="*/ 0 w 7835"/>
              <a:gd name="T19" fmla="*/ 2706831 h 4145"/>
              <a:gd name="T20" fmla="*/ 5117645 w 7835"/>
              <a:gd name="T21" fmla="*/ 2706831 h 4145"/>
              <a:gd name="T22" fmla="*/ 5117645 w 7835"/>
              <a:gd name="T23" fmla="*/ 0 h 4145"/>
              <a:gd name="T24" fmla="*/ 3172234 w 7835"/>
              <a:gd name="T25" fmla="*/ 0 h 414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835" h="4145">
                <a:moveTo>
                  <a:pt x="4856" y="0"/>
                </a:moveTo>
                <a:lnTo>
                  <a:pt x="4856" y="817"/>
                </a:lnTo>
                <a:lnTo>
                  <a:pt x="3616" y="817"/>
                </a:lnTo>
                <a:lnTo>
                  <a:pt x="3616" y="1558"/>
                </a:lnTo>
                <a:lnTo>
                  <a:pt x="2459" y="1558"/>
                </a:lnTo>
                <a:lnTo>
                  <a:pt x="2459" y="2348"/>
                </a:lnTo>
                <a:lnTo>
                  <a:pt x="1231" y="2348"/>
                </a:lnTo>
                <a:lnTo>
                  <a:pt x="1231" y="3157"/>
                </a:lnTo>
                <a:lnTo>
                  <a:pt x="0" y="3157"/>
                </a:lnTo>
                <a:lnTo>
                  <a:pt x="0" y="4144"/>
                </a:lnTo>
                <a:lnTo>
                  <a:pt x="7834" y="4144"/>
                </a:lnTo>
                <a:lnTo>
                  <a:pt x="7834" y="0"/>
                </a:lnTo>
                <a:lnTo>
                  <a:pt x="4856" y="0"/>
                </a:lnTo>
              </a:path>
            </a:pathLst>
          </a:custGeom>
          <a:solidFill>
            <a:srgbClr val="E6975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F64931D6-665C-554D-90E5-6C178072D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0000" y="3391886"/>
            <a:ext cx="523952" cy="650303"/>
          </a:xfrm>
          <a:custGeom>
            <a:avLst/>
            <a:gdLst>
              <a:gd name="connsiteX0" fmla="*/ 318114 w 1047904"/>
              <a:gd name="connsiteY0" fmla="*/ 417472 h 1300606"/>
              <a:gd name="connsiteX1" fmla="*/ 729790 w 1047904"/>
              <a:gd name="connsiteY1" fmla="*/ 417472 h 1300606"/>
              <a:gd name="connsiteX2" fmla="*/ 925648 w 1047904"/>
              <a:gd name="connsiteY2" fmla="*/ 744744 h 1300606"/>
              <a:gd name="connsiteX3" fmla="*/ 1047904 w 1047904"/>
              <a:gd name="connsiteY3" fmla="*/ 1268129 h 1300606"/>
              <a:gd name="connsiteX4" fmla="*/ 1047904 w 1047904"/>
              <a:gd name="connsiteY4" fmla="*/ 1300606 h 1300606"/>
              <a:gd name="connsiteX5" fmla="*/ 0 w 1047904"/>
              <a:gd name="connsiteY5" fmla="*/ 1300606 h 1300606"/>
              <a:gd name="connsiteX6" fmla="*/ 0 w 1047904"/>
              <a:gd name="connsiteY6" fmla="*/ 1265630 h 1300606"/>
              <a:gd name="connsiteX7" fmla="*/ 124750 w 1047904"/>
              <a:gd name="connsiteY7" fmla="*/ 738498 h 1300606"/>
              <a:gd name="connsiteX8" fmla="*/ 487438 w 1047904"/>
              <a:gd name="connsiteY8" fmla="*/ 0 h 1300606"/>
              <a:gd name="connsiteX9" fmla="*/ 611962 w 1047904"/>
              <a:gd name="connsiteY9" fmla="*/ 209219 h 1300606"/>
              <a:gd name="connsiteX10" fmla="*/ 707844 w 1047904"/>
              <a:gd name="connsiteY10" fmla="*/ 50112 h 1300606"/>
              <a:gd name="connsiteX11" fmla="*/ 737728 w 1047904"/>
              <a:gd name="connsiteY11" fmla="*/ 334500 h 1300606"/>
              <a:gd name="connsiteX12" fmla="*/ 729012 w 1047904"/>
              <a:gd name="connsiteY12" fmla="*/ 355798 h 1300606"/>
              <a:gd name="connsiteX13" fmla="*/ 315598 w 1047904"/>
              <a:gd name="connsiteY13" fmla="*/ 355798 h 1300606"/>
              <a:gd name="connsiteX14" fmla="*/ 306882 w 1047904"/>
              <a:gd name="connsiteY14" fmla="*/ 335753 h 1300606"/>
              <a:gd name="connsiteX15" fmla="*/ 316844 w 1047904"/>
              <a:gd name="connsiteY15" fmla="*/ 68904 h 1300606"/>
              <a:gd name="connsiteX16" fmla="*/ 417706 w 1047904"/>
              <a:gd name="connsiteY16" fmla="*/ 146579 h 1300606"/>
              <a:gd name="connsiteX17" fmla="*/ 487438 w 1047904"/>
              <a:gd name="connsiteY17" fmla="*/ 0 h 130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7904" h="1300606">
                <a:moveTo>
                  <a:pt x="318114" y="417472"/>
                </a:moveTo>
                <a:lnTo>
                  <a:pt x="729790" y="417472"/>
                </a:lnTo>
                <a:lnTo>
                  <a:pt x="925648" y="744744"/>
                </a:lnTo>
                <a:cubicBezTo>
                  <a:pt x="1005490" y="907131"/>
                  <a:pt x="1047904" y="1087005"/>
                  <a:pt x="1047904" y="1268129"/>
                </a:cubicBezTo>
                <a:lnTo>
                  <a:pt x="1047904" y="1300606"/>
                </a:lnTo>
                <a:lnTo>
                  <a:pt x="0" y="1300606"/>
                </a:lnTo>
                <a:lnTo>
                  <a:pt x="0" y="1265630"/>
                </a:lnTo>
                <a:cubicBezTo>
                  <a:pt x="0" y="1082009"/>
                  <a:pt x="42414" y="902134"/>
                  <a:pt x="124750" y="738498"/>
                </a:cubicBezTo>
                <a:close/>
                <a:moveTo>
                  <a:pt x="487438" y="0"/>
                </a:moveTo>
                <a:cubicBezTo>
                  <a:pt x="574604" y="0"/>
                  <a:pt x="558416" y="202955"/>
                  <a:pt x="611962" y="209219"/>
                </a:cubicBezTo>
                <a:cubicBezTo>
                  <a:pt x="671732" y="215483"/>
                  <a:pt x="631884" y="70157"/>
                  <a:pt x="707844" y="50112"/>
                </a:cubicBezTo>
                <a:cubicBezTo>
                  <a:pt x="806216" y="25056"/>
                  <a:pt x="778820" y="240539"/>
                  <a:pt x="737728" y="334500"/>
                </a:cubicBezTo>
                <a:lnTo>
                  <a:pt x="729012" y="355798"/>
                </a:lnTo>
                <a:lnTo>
                  <a:pt x="315598" y="355798"/>
                </a:lnTo>
                <a:lnTo>
                  <a:pt x="306882" y="335753"/>
                </a:lnTo>
                <a:cubicBezTo>
                  <a:pt x="265790" y="241792"/>
                  <a:pt x="219716" y="31320"/>
                  <a:pt x="316844" y="68904"/>
                </a:cubicBezTo>
                <a:cubicBezTo>
                  <a:pt x="367898" y="88949"/>
                  <a:pt x="366652" y="155348"/>
                  <a:pt x="417706" y="146579"/>
                </a:cubicBezTo>
                <a:cubicBezTo>
                  <a:pt x="474986" y="136556"/>
                  <a:pt x="411480" y="0"/>
                  <a:pt x="487438" y="0"/>
                </a:cubicBezTo>
                <a:close/>
              </a:path>
            </a:pathLst>
          </a:custGeom>
          <a:solidFill>
            <a:srgbClr val="0553A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44" name="Freeform 108">
            <a:extLst>
              <a:ext uri="{FF2B5EF4-FFF2-40B4-BE49-F238E27FC236}">
                <a16:creationId xmlns:a16="http://schemas.microsoft.com/office/drawing/2014/main" id="{FD078085-F0E7-7940-BA1C-86AE3C2DD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0000" y="3619850"/>
            <a:ext cx="269154" cy="422965"/>
          </a:xfrm>
          <a:custGeom>
            <a:avLst/>
            <a:gdLst>
              <a:gd name="T0" fmla="*/ 166233 w 433"/>
              <a:gd name="T1" fmla="*/ 112362 h 679"/>
              <a:gd name="T2" fmla="*/ 166233 w 433"/>
              <a:gd name="T3" fmla="*/ 112362 h 679"/>
              <a:gd name="T4" fmla="*/ 154499 w 433"/>
              <a:gd name="T5" fmla="*/ 0 h 679"/>
              <a:gd name="T6" fmla="*/ 65189 w 433"/>
              <a:gd name="T7" fmla="*/ 148944 h 679"/>
              <a:gd name="T8" fmla="*/ 65189 w 433"/>
              <a:gd name="T9" fmla="*/ 148944 h 679"/>
              <a:gd name="T10" fmla="*/ 0 w 433"/>
              <a:gd name="T11" fmla="*/ 424622 h 679"/>
              <a:gd name="T12" fmla="*/ 0 w 433"/>
              <a:gd name="T13" fmla="*/ 442914 h 679"/>
              <a:gd name="T14" fmla="*/ 281618 w 433"/>
              <a:gd name="T15" fmla="*/ 442914 h 679"/>
              <a:gd name="T16" fmla="*/ 281618 w 433"/>
              <a:gd name="T17" fmla="*/ 442914 h 679"/>
              <a:gd name="T18" fmla="*/ 166233 w 433"/>
              <a:gd name="T19" fmla="*/ 112362 h 6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33" h="679">
                <a:moveTo>
                  <a:pt x="255" y="172"/>
                </a:moveTo>
                <a:lnTo>
                  <a:pt x="255" y="172"/>
                </a:lnTo>
                <a:cubicBezTo>
                  <a:pt x="267" y="69"/>
                  <a:pt x="253" y="22"/>
                  <a:pt x="237" y="0"/>
                </a:cubicBezTo>
                <a:lnTo>
                  <a:pt x="100" y="228"/>
                </a:lnTo>
                <a:cubicBezTo>
                  <a:pt x="34" y="359"/>
                  <a:pt x="0" y="503"/>
                  <a:pt x="0" y="650"/>
                </a:cubicBezTo>
                <a:lnTo>
                  <a:pt x="0" y="678"/>
                </a:lnTo>
                <a:lnTo>
                  <a:pt x="432" y="678"/>
                </a:lnTo>
                <a:cubicBezTo>
                  <a:pt x="420" y="258"/>
                  <a:pt x="239" y="301"/>
                  <a:pt x="255" y="172"/>
                </a:cubicBezTo>
              </a:path>
            </a:pathLst>
          </a:custGeom>
          <a:solidFill>
            <a:srgbClr val="002B8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33C0E232-0F04-C44C-8B0A-19ED05C43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9294" y="3557457"/>
            <a:ext cx="289666" cy="207334"/>
          </a:xfrm>
          <a:custGeom>
            <a:avLst/>
            <a:gdLst>
              <a:gd name="connsiteX0" fmla="*/ 561288 w 579331"/>
              <a:gd name="connsiteY0" fmla="*/ 0 h 414668"/>
              <a:gd name="connsiteX1" fmla="*/ 573618 w 579331"/>
              <a:gd name="connsiteY1" fmla="*/ 4673 h 414668"/>
              <a:gd name="connsiteX2" fmla="*/ 574852 w 579331"/>
              <a:gd name="connsiteY2" fmla="*/ 29597 h 414668"/>
              <a:gd name="connsiteX3" fmla="*/ 417014 w 579331"/>
              <a:gd name="connsiteY3" fmla="*/ 105614 h 414668"/>
              <a:gd name="connsiteX4" fmla="*/ 486068 w 579331"/>
              <a:gd name="connsiteY4" fmla="*/ 397221 h 414668"/>
              <a:gd name="connsiteX5" fmla="*/ 468804 w 579331"/>
              <a:gd name="connsiteY5" fmla="*/ 414668 h 414668"/>
              <a:gd name="connsiteX6" fmla="*/ 451540 w 579331"/>
              <a:gd name="connsiteY6" fmla="*/ 395975 h 414668"/>
              <a:gd name="connsiteX7" fmla="*/ 347960 w 579331"/>
              <a:gd name="connsiteY7" fmla="*/ 91906 h 414668"/>
              <a:gd name="connsiteX8" fmla="*/ 340560 w 579331"/>
              <a:gd name="connsiteY8" fmla="*/ 89414 h 414668"/>
              <a:gd name="connsiteX9" fmla="*/ 342452 w 579331"/>
              <a:gd name="connsiteY9" fmla="*/ 85111 h 414668"/>
              <a:gd name="connsiteX10" fmla="*/ 0 w 579331"/>
              <a:gd name="connsiteY10" fmla="*/ 85111 h 414668"/>
              <a:gd name="connsiteX11" fmla="*/ 0 w 579331"/>
              <a:gd name="connsiteY11" fmla="*/ 20414 h 414668"/>
              <a:gd name="connsiteX12" fmla="*/ 410732 w 579331"/>
              <a:gd name="connsiteY12" fmla="*/ 20414 h 414668"/>
              <a:gd name="connsiteX13" fmla="*/ 410732 w 579331"/>
              <a:gd name="connsiteY13" fmla="*/ 68754 h 414668"/>
              <a:gd name="connsiteX14" fmla="*/ 435820 w 579331"/>
              <a:gd name="connsiteY14" fmla="*/ 69163 h 414668"/>
              <a:gd name="connsiteX15" fmla="*/ 548956 w 579331"/>
              <a:gd name="connsiteY15" fmla="*/ 4673 h 414668"/>
              <a:gd name="connsiteX16" fmla="*/ 561288 w 579331"/>
              <a:gd name="connsiteY16" fmla="*/ 0 h 414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331" h="414668">
                <a:moveTo>
                  <a:pt x="561288" y="0"/>
                </a:moveTo>
                <a:cubicBezTo>
                  <a:pt x="565910" y="0"/>
                  <a:pt x="570534" y="1557"/>
                  <a:pt x="573618" y="4673"/>
                </a:cubicBezTo>
                <a:cubicBezTo>
                  <a:pt x="581016" y="10904"/>
                  <a:pt x="581016" y="22120"/>
                  <a:pt x="574852" y="29597"/>
                </a:cubicBezTo>
                <a:cubicBezTo>
                  <a:pt x="518128" y="90660"/>
                  <a:pt x="461406" y="105614"/>
                  <a:pt x="417014" y="105614"/>
                </a:cubicBezTo>
                <a:cubicBezTo>
                  <a:pt x="454006" y="151723"/>
                  <a:pt x="491000" y="237710"/>
                  <a:pt x="486068" y="397221"/>
                </a:cubicBezTo>
                <a:cubicBezTo>
                  <a:pt x="486068" y="405945"/>
                  <a:pt x="477436" y="414668"/>
                  <a:pt x="468804" y="414668"/>
                </a:cubicBezTo>
                <a:cubicBezTo>
                  <a:pt x="458940" y="414668"/>
                  <a:pt x="451540" y="405945"/>
                  <a:pt x="451540" y="395975"/>
                </a:cubicBezTo>
                <a:cubicBezTo>
                  <a:pt x="458940" y="164185"/>
                  <a:pt x="368922" y="103122"/>
                  <a:pt x="347960" y="91906"/>
                </a:cubicBezTo>
                <a:cubicBezTo>
                  <a:pt x="344260" y="90660"/>
                  <a:pt x="341794" y="89414"/>
                  <a:pt x="340560" y="89414"/>
                </a:cubicBezTo>
                <a:lnTo>
                  <a:pt x="342452" y="85111"/>
                </a:lnTo>
                <a:lnTo>
                  <a:pt x="0" y="85111"/>
                </a:lnTo>
                <a:lnTo>
                  <a:pt x="0" y="20414"/>
                </a:lnTo>
                <a:lnTo>
                  <a:pt x="410732" y="20414"/>
                </a:lnTo>
                <a:lnTo>
                  <a:pt x="410732" y="68754"/>
                </a:lnTo>
                <a:lnTo>
                  <a:pt x="435820" y="69163"/>
                </a:lnTo>
                <a:cubicBezTo>
                  <a:pt x="468496" y="64802"/>
                  <a:pt x="508264" y="48290"/>
                  <a:pt x="548956" y="4673"/>
                </a:cubicBezTo>
                <a:cubicBezTo>
                  <a:pt x="552038" y="1557"/>
                  <a:pt x="556664" y="0"/>
                  <a:pt x="561288" y="0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46" name="Freeform 112">
            <a:extLst>
              <a:ext uri="{FF2B5EF4-FFF2-40B4-BE49-F238E27FC236}">
                <a16:creationId xmlns:a16="http://schemas.microsoft.com/office/drawing/2014/main" id="{BF3036C6-350F-FC41-97E8-F15CC715D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9507" y="3669288"/>
            <a:ext cx="148309" cy="302118"/>
          </a:xfrm>
          <a:custGeom>
            <a:avLst/>
            <a:gdLst>
              <a:gd name="T0" fmla="*/ 92267 w 236"/>
              <a:gd name="T1" fmla="*/ 134670 h 487"/>
              <a:gd name="T2" fmla="*/ 92267 w 236"/>
              <a:gd name="T3" fmla="*/ 134670 h 487"/>
              <a:gd name="T4" fmla="*/ 50088 w 236"/>
              <a:gd name="T5" fmla="*/ 98888 h 487"/>
              <a:gd name="T6" fmla="*/ 50088 w 236"/>
              <a:gd name="T7" fmla="*/ 98888 h 487"/>
              <a:gd name="T8" fmla="*/ 83040 w 236"/>
              <a:gd name="T9" fmla="*/ 72865 h 487"/>
              <a:gd name="T10" fmla="*/ 83040 w 236"/>
              <a:gd name="T11" fmla="*/ 72865 h 487"/>
              <a:gd name="T12" fmla="*/ 127856 w 236"/>
              <a:gd name="T13" fmla="*/ 84576 h 487"/>
              <a:gd name="T14" fmla="*/ 133787 w 236"/>
              <a:gd name="T15" fmla="*/ 88479 h 487"/>
              <a:gd name="T16" fmla="*/ 147627 w 236"/>
              <a:gd name="T17" fmla="*/ 52046 h 487"/>
              <a:gd name="T18" fmla="*/ 143673 w 236"/>
              <a:gd name="T19" fmla="*/ 49444 h 487"/>
              <a:gd name="T20" fmla="*/ 143673 w 236"/>
              <a:gd name="T21" fmla="*/ 49444 h 487"/>
              <a:gd name="T22" fmla="*/ 97540 w 236"/>
              <a:gd name="T23" fmla="*/ 35782 h 487"/>
              <a:gd name="T24" fmla="*/ 97540 w 236"/>
              <a:gd name="T25" fmla="*/ 0 h 487"/>
              <a:gd name="T26" fmla="*/ 61292 w 236"/>
              <a:gd name="T27" fmla="*/ 0 h 487"/>
              <a:gd name="T28" fmla="*/ 61292 w 236"/>
              <a:gd name="T29" fmla="*/ 38384 h 487"/>
              <a:gd name="T30" fmla="*/ 61292 w 236"/>
              <a:gd name="T31" fmla="*/ 38384 h 487"/>
              <a:gd name="T32" fmla="*/ 4613 w 236"/>
              <a:gd name="T33" fmla="*/ 103442 h 487"/>
              <a:gd name="T34" fmla="*/ 4613 w 236"/>
              <a:gd name="T35" fmla="*/ 103442 h 487"/>
              <a:gd name="T36" fmla="*/ 70518 w 236"/>
              <a:gd name="T37" fmla="*/ 173055 h 487"/>
              <a:gd name="T38" fmla="*/ 70518 w 236"/>
              <a:gd name="T39" fmla="*/ 173055 h 487"/>
              <a:gd name="T40" fmla="*/ 109402 w 236"/>
              <a:gd name="T41" fmla="*/ 211439 h 487"/>
              <a:gd name="T42" fmla="*/ 109402 w 236"/>
              <a:gd name="T43" fmla="*/ 211439 h 487"/>
              <a:gd name="T44" fmla="*/ 70518 w 236"/>
              <a:gd name="T45" fmla="*/ 241366 h 487"/>
              <a:gd name="T46" fmla="*/ 70518 w 236"/>
              <a:gd name="T47" fmla="*/ 241366 h 487"/>
              <a:gd name="T48" fmla="*/ 20431 w 236"/>
              <a:gd name="T49" fmla="*/ 226402 h 487"/>
              <a:gd name="T50" fmla="*/ 13840 w 236"/>
              <a:gd name="T51" fmla="*/ 221848 h 487"/>
              <a:gd name="T52" fmla="*/ 0 w 236"/>
              <a:gd name="T53" fmla="*/ 258931 h 487"/>
              <a:gd name="T54" fmla="*/ 4613 w 236"/>
              <a:gd name="T55" fmla="*/ 261534 h 487"/>
              <a:gd name="T56" fmla="*/ 4613 w 236"/>
              <a:gd name="T57" fmla="*/ 261534 h 487"/>
              <a:gd name="T58" fmla="*/ 59315 w 236"/>
              <a:gd name="T59" fmla="*/ 279099 h 487"/>
              <a:gd name="T60" fmla="*/ 59315 w 236"/>
              <a:gd name="T61" fmla="*/ 316182 h 487"/>
              <a:gd name="T62" fmla="*/ 95562 w 236"/>
              <a:gd name="T63" fmla="*/ 316182 h 487"/>
              <a:gd name="T64" fmla="*/ 95562 w 236"/>
              <a:gd name="T65" fmla="*/ 277148 h 487"/>
              <a:gd name="T66" fmla="*/ 95562 w 236"/>
              <a:gd name="T67" fmla="*/ 277148 h 487"/>
              <a:gd name="T68" fmla="*/ 154877 w 236"/>
              <a:gd name="T69" fmla="*/ 208837 h 487"/>
              <a:gd name="T70" fmla="*/ 154877 w 236"/>
              <a:gd name="T71" fmla="*/ 208837 h 487"/>
              <a:gd name="T72" fmla="*/ 92267 w 236"/>
              <a:gd name="T73" fmla="*/ 134670 h 48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36" h="487">
                <a:moveTo>
                  <a:pt x="140" y="207"/>
                </a:moveTo>
                <a:lnTo>
                  <a:pt x="140" y="207"/>
                </a:lnTo>
                <a:cubicBezTo>
                  <a:pt x="90" y="187"/>
                  <a:pt x="76" y="174"/>
                  <a:pt x="76" y="152"/>
                </a:cubicBezTo>
                <a:cubicBezTo>
                  <a:pt x="76" y="133"/>
                  <a:pt x="89" y="112"/>
                  <a:pt x="126" y="112"/>
                </a:cubicBezTo>
                <a:cubicBezTo>
                  <a:pt x="162" y="112"/>
                  <a:pt x="184" y="125"/>
                  <a:pt x="194" y="130"/>
                </a:cubicBezTo>
                <a:lnTo>
                  <a:pt x="203" y="136"/>
                </a:lnTo>
                <a:lnTo>
                  <a:pt x="224" y="80"/>
                </a:lnTo>
                <a:lnTo>
                  <a:pt x="218" y="76"/>
                </a:lnTo>
                <a:cubicBezTo>
                  <a:pt x="197" y="64"/>
                  <a:pt x="174" y="57"/>
                  <a:pt x="148" y="55"/>
                </a:cubicBezTo>
                <a:lnTo>
                  <a:pt x="148" y="0"/>
                </a:lnTo>
                <a:lnTo>
                  <a:pt x="93" y="0"/>
                </a:lnTo>
                <a:lnTo>
                  <a:pt x="93" y="59"/>
                </a:lnTo>
                <a:cubicBezTo>
                  <a:pt x="41" y="70"/>
                  <a:pt x="7" y="109"/>
                  <a:pt x="7" y="159"/>
                </a:cubicBezTo>
                <a:cubicBezTo>
                  <a:pt x="7" y="219"/>
                  <a:pt x="55" y="245"/>
                  <a:pt x="107" y="266"/>
                </a:cubicBezTo>
                <a:cubicBezTo>
                  <a:pt x="149" y="283"/>
                  <a:pt x="166" y="300"/>
                  <a:pt x="166" y="325"/>
                </a:cubicBezTo>
                <a:cubicBezTo>
                  <a:pt x="166" y="352"/>
                  <a:pt x="142" y="371"/>
                  <a:pt x="107" y="371"/>
                </a:cubicBezTo>
                <a:cubicBezTo>
                  <a:pt x="81" y="371"/>
                  <a:pt x="52" y="363"/>
                  <a:pt x="31" y="348"/>
                </a:cubicBezTo>
                <a:lnTo>
                  <a:pt x="21" y="341"/>
                </a:lnTo>
                <a:lnTo>
                  <a:pt x="0" y="398"/>
                </a:lnTo>
                <a:lnTo>
                  <a:pt x="7" y="402"/>
                </a:lnTo>
                <a:cubicBezTo>
                  <a:pt x="26" y="417"/>
                  <a:pt x="58" y="426"/>
                  <a:pt x="90" y="429"/>
                </a:cubicBezTo>
                <a:lnTo>
                  <a:pt x="90" y="486"/>
                </a:lnTo>
                <a:lnTo>
                  <a:pt x="145" y="486"/>
                </a:lnTo>
                <a:lnTo>
                  <a:pt x="145" y="426"/>
                </a:lnTo>
                <a:cubicBezTo>
                  <a:pt x="199" y="414"/>
                  <a:pt x="235" y="372"/>
                  <a:pt x="235" y="321"/>
                </a:cubicBezTo>
                <a:cubicBezTo>
                  <a:pt x="235" y="269"/>
                  <a:pt x="207" y="234"/>
                  <a:pt x="140" y="207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47" name="Freeform 113">
            <a:extLst>
              <a:ext uri="{FF2B5EF4-FFF2-40B4-BE49-F238E27FC236}">
                <a16:creationId xmlns:a16="http://schemas.microsoft.com/office/drawing/2014/main" id="{84A9D5FA-6830-764A-B2F0-1B4E59E03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0000" y="3600623"/>
            <a:ext cx="524577" cy="442192"/>
          </a:xfrm>
          <a:custGeom>
            <a:avLst/>
            <a:gdLst>
              <a:gd name="T0" fmla="*/ 166808 w 841"/>
              <a:gd name="T1" fmla="*/ 0 h 708"/>
              <a:gd name="T2" fmla="*/ 382677 w 841"/>
              <a:gd name="T3" fmla="*/ 0 h 708"/>
              <a:gd name="T4" fmla="*/ 485378 w 841"/>
              <a:gd name="T5" fmla="*/ 171606 h 708"/>
              <a:gd name="T6" fmla="*/ 485378 w 841"/>
              <a:gd name="T7" fmla="*/ 171606 h 708"/>
              <a:gd name="T8" fmla="*/ 549485 w 841"/>
              <a:gd name="T9" fmla="*/ 446045 h 708"/>
              <a:gd name="T10" fmla="*/ 549485 w 841"/>
              <a:gd name="T11" fmla="*/ 463075 h 708"/>
              <a:gd name="T12" fmla="*/ 0 w 841"/>
              <a:gd name="T13" fmla="*/ 463075 h 708"/>
              <a:gd name="T14" fmla="*/ 0 w 841"/>
              <a:gd name="T15" fmla="*/ 444735 h 708"/>
              <a:gd name="T16" fmla="*/ 0 w 841"/>
              <a:gd name="T17" fmla="*/ 444735 h 708"/>
              <a:gd name="T18" fmla="*/ 65415 w 841"/>
              <a:gd name="T19" fmla="*/ 168331 h 708"/>
              <a:gd name="T20" fmla="*/ 166808 w 841"/>
              <a:gd name="T21" fmla="*/ 0 h 70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841" h="708">
                <a:moveTo>
                  <a:pt x="255" y="0"/>
                </a:moveTo>
                <a:lnTo>
                  <a:pt x="585" y="0"/>
                </a:lnTo>
                <a:lnTo>
                  <a:pt x="742" y="262"/>
                </a:lnTo>
                <a:cubicBezTo>
                  <a:pt x="806" y="392"/>
                  <a:pt x="840" y="536"/>
                  <a:pt x="840" y="681"/>
                </a:cubicBezTo>
                <a:lnTo>
                  <a:pt x="840" y="707"/>
                </a:lnTo>
                <a:lnTo>
                  <a:pt x="0" y="707"/>
                </a:lnTo>
                <a:lnTo>
                  <a:pt x="0" y="679"/>
                </a:lnTo>
                <a:cubicBezTo>
                  <a:pt x="0" y="532"/>
                  <a:pt x="34" y="388"/>
                  <a:pt x="100" y="257"/>
                </a:cubicBezTo>
                <a:lnTo>
                  <a:pt x="255" y="0"/>
                </a:lnTo>
              </a:path>
            </a:pathLst>
          </a:custGeom>
          <a:solidFill>
            <a:srgbClr val="180739">
              <a:alpha val="3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1C0DDFBE-DE0D-BC47-996D-EC20DEF58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8168" y="3603370"/>
            <a:ext cx="350924" cy="438822"/>
          </a:xfrm>
          <a:custGeom>
            <a:avLst/>
            <a:gdLst>
              <a:gd name="connsiteX0" fmla="*/ 213172 w 701848"/>
              <a:gd name="connsiteY0" fmla="*/ 285639 h 877643"/>
              <a:gd name="connsiteX1" fmla="*/ 489922 w 701848"/>
              <a:gd name="connsiteY1" fmla="*/ 285639 h 877643"/>
              <a:gd name="connsiteX2" fmla="*/ 620818 w 701848"/>
              <a:gd name="connsiteY2" fmla="*/ 506239 h 877643"/>
              <a:gd name="connsiteX3" fmla="*/ 701848 w 701848"/>
              <a:gd name="connsiteY3" fmla="*/ 855209 h 877643"/>
              <a:gd name="connsiteX4" fmla="*/ 701848 w 701848"/>
              <a:gd name="connsiteY4" fmla="*/ 877643 h 877643"/>
              <a:gd name="connsiteX5" fmla="*/ 0 w 701848"/>
              <a:gd name="connsiteY5" fmla="*/ 877643 h 877643"/>
              <a:gd name="connsiteX6" fmla="*/ 0 w 701848"/>
              <a:gd name="connsiteY6" fmla="*/ 853963 h 877643"/>
              <a:gd name="connsiteX7" fmla="*/ 83522 w 701848"/>
              <a:gd name="connsiteY7" fmla="*/ 501253 h 877643"/>
              <a:gd name="connsiteX8" fmla="*/ 327966 w 701848"/>
              <a:gd name="connsiteY8" fmla="*/ 0 h 877643"/>
              <a:gd name="connsiteX9" fmla="*/ 411556 w 701848"/>
              <a:gd name="connsiteY9" fmla="*/ 142246 h 877643"/>
              <a:gd name="connsiteX10" fmla="*/ 476432 w 701848"/>
              <a:gd name="connsiteY10" fmla="*/ 33988 h 877643"/>
              <a:gd name="connsiteX11" fmla="*/ 496392 w 701848"/>
              <a:gd name="connsiteY11" fmla="*/ 226587 h 877643"/>
              <a:gd name="connsiteX12" fmla="*/ 491402 w 701848"/>
              <a:gd name="connsiteY12" fmla="*/ 240434 h 877643"/>
              <a:gd name="connsiteX13" fmla="*/ 213186 w 701848"/>
              <a:gd name="connsiteY13" fmla="*/ 240434 h 877643"/>
              <a:gd name="connsiteX14" fmla="*/ 206948 w 701848"/>
              <a:gd name="connsiteY14" fmla="*/ 226587 h 877643"/>
              <a:gd name="connsiteX15" fmla="*/ 213186 w 701848"/>
              <a:gd name="connsiteY15" fmla="*/ 46576 h 877643"/>
              <a:gd name="connsiteX16" fmla="*/ 281804 w 701848"/>
              <a:gd name="connsiteY16" fmla="*/ 99446 h 877643"/>
              <a:gd name="connsiteX17" fmla="*/ 327966 w 701848"/>
              <a:gd name="connsiteY17" fmla="*/ 0 h 877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01848" h="877643">
                <a:moveTo>
                  <a:pt x="213172" y="285639"/>
                </a:moveTo>
                <a:lnTo>
                  <a:pt x="489922" y="285639"/>
                </a:lnTo>
                <a:lnTo>
                  <a:pt x="620818" y="506239"/>
                </a:lnTo>
                <a:cubicBezTo>
                  <a:pt x="674422" y="613422"/>
                  <a:pt x="701848" y="734316"/>
                  <a:pt x="701848" y="855209"/>
                </a:cubicBezTo>
                <a:lnTo>
                  <a:pt x="701848" y="877643"/>
                </a:lnTo>
                <a:lnTo>
                  <a:pt x="0" y="877643"/>
                </a:lnTo>
                <a:lnTo>
                  <a:pt x="0" y="853963"/>
                </a:lnTo>
                <a:cubicBezTo>
                  <a:pt x="0" y="731823"/>
                  <a:pt x="28672" y="610930"/>
                  <a:pt x="83522" y="501253"/>
                </a:cubicBezTo>
                <a:close/>
                <a:moveTo>
                  <a:pt x="327966" y="0"/>
                </a:moveTo>
                <a:cubicBezTo>
                  <a:pt x="386604" y="0"/>
                  <a:pt x="376622" y="138470"/>
                  <a:pt x="411556" y="142246"/>
                </a:cubicBezTo>
                <a:cubicBezTo>
                  <a:pt x="451478" y="146023"/>
                  <a:pt x="425280" y="46576"/>
                  <a:pt x="476432" y="33988"/>
                </a:cubicBezTo>
                <a:cubicBezTo>
                  <a:pt x="542554" y="17623"/>
                  <a:pt x="523840" y="162387"/>
                  <a:pt x="496392" y="226587"/>
                </a:cubicBezTo>
                <a:lnTo>
                  <a:pt x="491402" y="240434"/>
                </a:lnTo>
                <a:lnTo>
                  <a:pt x="213186" y="240434"/>
                </a:lnTo>
                <a:lnTo>
                  <a:pt x="206948" y="226587"/>
                </a:lnTo>
                <a:cubicBezTo>
                  <a:pt x="179500" y="163646"/>
                  <a:pt x="148310" y="21400"/>
                  <a:pt x="213186" y="46576"/>
                </a:cubicBezTo>
                <a:cubicBezTo>
                  <a:pt x="248118" y="59164"/>
                  <a:pt x="246872" y="104482"/>
                  <a:pt x="281804" y="99446"/>
                </a:cubicBezTo>
                <a:cubicBezTo>
                  <a:pt x="320480" y="93152"/>
                  <a:pt x="278062" y="0"/>
                  <a:pt x="327966" y="0"/>
                </a:cubicBezTo>
                <a:close/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C4D5718A-734B-0B45-B03D-FB2D4C134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5281" y="3713851"/>
            <a:ext cx="196499" cy="138833"/>
          </a:xfrm>
          <a:custGeom>
            <a:avLst/>
            <a:gdLst>
              <a:gd name="connsiteX0" fmla="*/ 371774 w 392997"/>
              <a:gd name="connsiteY0" fmla="*/ 3718 h 277666"/>
              <a:gd name="connsiteX1" fmla="*/ 389252 w 392997"/>
              <a:gd name="connsiteY1" fmla="*/ 3718 h 277666"/>
              <a:gd name="connsiteX2" fmla="*/ 389252 w 392997"/>
              <a:gd name="connsiteY2" fmla="*/ 21073 h 277666"/>
              <a:gd name="connsiteX3" fmla="*/ 281890 w 392997"/>
              <a:gd name="connsiteY3" fmla="*/ 70656 h 277666"/>
              <a:gd name="connsiteX4" fmla="*/ 329330 w 392997"/>
              <a:gd name="connsiteY4" fmla="*/ 265270 h 277666"/>
              <a:gd name="connsiteX5" fmla="*/ 316846 w 392997"/>
              <a:gd name="connsiteY5" fmla="*/ 277666 h 277666"/>
              <a:gd name="connsiteX6" fmla="*/ 304362 w 392997"/>
              <a:gd name="connsiteY6" fmla="*/ 264030 h 277666"/>
              <a:gd name="connsiteX7" fmla="*/ 253100 w 392997"/>
              <a:gd name="connsiteY7" fmla="*/ 75072 h 277666"/>
              <a:gd name="connsiteX8" fmla="*/ 237666 w 392997"/>
              <a:gd name="connsiteY8" fmla="*/ 63458 h 277666"/>
              <a:gd name="connsiteX9" fmla="*/ 0 w 392997"/>
              <a:gd name="connsiteY9" fmla="*/ 63458 h 277666"/>
              <a:gd name="connsiteX10" fmla="*/ 0 w 392997"/>
              <a:gd name="connsiteY10" fmla="*/ 20734 h 277666"/>
              <a:gd name="connsiteX11" fmla="*/ 278888 w 392997"/>
              <a:gd name="connsiteY11" fmla="*/ 20734 h 277666"/>
              <a:gd name="connsiteX12" fmla="*/ 278888 w 392997"/>
              <a:gd name="connsiteY12" fmla="*/ 46664 h 277666"/>
              <a:gd name="connsiteX13" fmla="*/ 294842 w 392997"/>
              <a:gd name="connsiteY13" fmla="*/ 46949 h 277666"/>
              <a:gd name="connsiteX14" fmla="*/ 371774 w 392997"/>
              <a:gd name="connsiteY14" fmla="*/ 3718 h 27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2997" h="277666">
                <a:moveTo>
                  <a:pt x="371774" y="3718"/>
                </a:moveTo>
                <a:cubicBezTo>
                  <a:pt x="376768" y="-1240"/>
                  <a:pt x="383010" y="-1240"/>
                  <a:pt x="389252" y="3718"/>
                </a:cubicBezTo>
                <a:cubicBezTo>
                  <a:pt x="394246" y="8676"/>
                  <a:pt x="394246" y="16114"/>
                  <a:pt x="389252" y="21073"/>
                </a:cubicBezTo>
                <a:cubicBezTo>
                  <a:pt x="350552" y="60739"/>
                  <a:pt x="311852" y="70656"/>
                  <a:pt x="281890" y="70656"/>
                </a:cubicBezTo>
                <a:cubicBezTo>
                  <a:pt x="306858" y="101645"/>
                  <a:pt x="333074" y="159906"/>
                  <a:pt x="329330" y="265270"/>
                </a:cubicBezTo>
                <a:cubicBezTo>
                  <a:pt x="329330" y="272707"/>
                  <a:pt x="324336" y="277666"/>
                  <a:pt x="316846" y="277666"/>
                </a:cubicBezTo>
                <a:cubicBezTo>
                  <a:pt x="310604" y="276426"/>
                  <a:pt x="304362" y="271468"/>
                  <a:pt x="304362" y="264030"/>
                </a:cubicBezTo>
                <a:cubicBezTo>
                  <a:pt x="309044" y="148749"/>
                  <a:pt x="275804" y="96919"/>
                  <a:pt x="253100" y="75072"/>
                </a:cubicBezTo>
                <a:lnTo>
                  <a:pt x="237666" y="63458"/>
                </a:lnTo>
                <a:lnTo>
                  <a:pt x="0" y="63458"/>
                </a:lnTo>
                <a:lnTo>
                  <a:pt x="0" y="20734"/>
                </a:lnTo>
                <a:lnTo>
                  <a:pt x="278888" y="20734"/>
                </a:lnTo>
                <a:lnTo>
                  <a:pt x="278888" y="46664"/>
                </a:lnTo>
                <a:lnTo>
                  <a:pt x="294842" y="46949"/>
                </a:lnTo>
                <a:cubicBezTo>
                  <a:pt x="317158" y="44005"/>
                  <a:pt x="344310" y="32849"/>
                  <a:pt x="371774" y="3718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50" name="Freeform 118">
            <a:extLst>
              <a:ext uri="{FF2B5EF4-FFF2-40B4-BE49-F238E27FC236}">
                <a16:creationId xmlns:a16="http://schemas.microsoft.com/office/drawing/2014/main" id="{CC769E67-3785-3B48-AF86-94764857D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4506" y="3790134"/>
            <a:ext cx="101620" cy="208736"/>
          </a:xfrm>
          <a:custGeom>
            <a:avLst/>
            <a:gdLst>
              <a:gd name="T0" fmla="*/ 63297 w 165"/>
              <a:gd name="T1" fmla="*/ 91756 h 334"/>
              <a:gd name="T2" fmla="*/ 63297 w 165"/>
              <a:gd name="T3" fmla="*/ 91756 h 334"/>
              <a:gd name="T4" fmla="*/ 36816 w 165"/>
              <a:gd name="T5" fmla="*/ 68817 h 334"/>
              <a:gd name="T6" fmla="*/ 36816 w 165"/>
              <a:gd name="T7" fmla="*/ 68817 h 334"/>
              <a:gd name="T8" fmla="*/ 56838 w 165"/>
              <a:gd name="T9" fmla="*/ 53743 h 334"/>
              <a:gd name="T10" fmla="*/ 56838 w 165"/>
              <a:gd name="T11" fmla="*/ 53743 h 334"/>
              <a:gd name="T12" fmla="*/ 85258 w 165"/>
              <a:gd name="T13" fmla="*/ 61607 h 334"/>
              <a:gd name="T14" fmla="*/ 91071 w 165"/>
              <a:gd name="T15" fmla="*/ 64884 h 334"/>
              <a:gd name="T16" fmla="*/ 102051 w 165"/>
              <a:gd name="T17" fmla="*/ 36702 h 334"/>
              <a:gd name="T18" fmla="*/ 96884 w 165"/>
              <a:gd name="T19" fmla="*/ 34081 h 334"/>
              <a:gd name="T20" fmla="*/ 96884 w 165"/>
              <a:gd name="T21" fmla="*/ 34081 h 334"/>
              <a:gd name="T22" fmla="*/ 68464 w 165"/>
              <a:gd name="T23" fmla="*/ 24905 h 334"/>
              <a:gd name="T24" fmla="*/ 68464 w 165"/>
              <a:gd name="T25" fmla="*/ 0 h 334"/>
              <a:gd name="T26" fmla="*/ 40691 w 165"/>
              <a:gd name="T27" fmla="*/ 0 h 334"/>
              <a:gd name="T28" fmla="*/ 40691 w 165"/>
              <a:gd name="T29" fmla="*/ 26216 h 334"/>
              <a:gd name="T30" fmla="*/ 40691 w 165"/>
              <a:gd name="T31" fmla="*/ 26216 h 334"/>
              <a:gd name="T32" fmla="*/ 3229 w 165"/>
              <a:gd name="T33" fmla="*/ 72094 h 334"/>
              <a:gd name="T34" fmla="*/ 3229 w 165"/>
              <a:gd name="T35" fmla="*/ 72094 h 334"/>
              <a:gd name="T36" fmla="*/ 47796 w 165"/>
              <a:gd name="T37" fmla="*/ 121249 h 334"/>
              <a:gd name="T38" fmla="*/ 47796 w 165"/>
              <a:gd name="T39" fmla="*/ 121249 h 334"/>
              <a:gd name="T40" fmla="*/ 71694 w 165"/>
              <a:gd name="T41" fmla="*/ 144843 h 334"/>
              <a:gd name="T42" fmla="*/ 71694 w 165"/>
              <a:gd name="T43" fmla="*/ 144843 h 334"/>
              <a:gd name="T44" fmla="*/ 49088 w 165"/>
              <a:gd name="T45" fmla="*/ 163194 h 334"/>
              <a:gd name="T46" fmla="*/ 49088 w 165"/>
              <a:gd name="T47" fmla="*/ 163194 h 334"/>
              <a:gd name="T48" fmla="*/ 16793 w 165"/>
              <a:gd name="T49" fmla="*/ 153363 h 334"/>
              <a:gd name="T50" fmla="*/ 10334 w 165"/>
              <a:gd name="T51" fmla="*/ 148775 h 334"/>
              <a:gd name="T52" fmla="*/ 0 w 165"/>
              <a:gd name="T53" fmla="*/ 177613 h 334"/>
              <a:gd name="T54" fmla="*/ 3875 w 165"/>
              <a:gd name="T55" fmla="*/ 180890 h 334"/>
              <a:gd name="T56" fmla="*/ 3875 w 165"/>
              <a:gd name="T57" fmla="*/ 180890 h 334"/>
              <a:gd name="T58" fmla="*/ 38753 w 165"/>
              <a:gd name="T59" fmla="*/ 192687 h 334"/>
              <a:gd name="T60" fmla="*/ 38753 w 165"/>
              <a:gd name="T61" fmla="*/ 218248 h 334"/>
              <a:gd name="T62" fmla="*/ 66527 w 165"/>
              <a:gd name="T63" fmla="*/ 218248 h 334"/>
              <a:gd name="T64" fmla="*/ 66527 w 165"/>
              <a:gd name="T65" fmla="*/ 190721 h 334"/>
              <a:gd name="T66" fmla="*/ 66527 w 165"/>
              <a:gd name="T67" fmla="*/ 190721 h 334"/>
              <a:gd name="T68" fmla="*/ 105926 w 165"/>
              <a:gd name="T69" fmla="*/ 143532 h 334"/>
              <a:gd name="T70" fmla="*/ 105926 w 165"/>
              <a:gd name="T71" fmla="*/ 143532 h 334"/>
              <a:gd name="T72" fmla="*/ 63297 w 165"/>
              <a:gd name="T73" fmla="*/ 91756 h 33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65" h="334">
                <a:moveTo>
                  <a:pt x="98" y="140"/>
                </a:moveTo>
                <a:lnTo>
                  <a:pt x="98" y="140"/>
                </a:lnTo>
                <a:cubicBezTo>
                  <a:pt x="63" y="125"/>
                  <a:pt x="57" y="117"/>
                  <a:pt x="57" y="105"/>
                </a:cubicBezTo>
                <a:cubicBezTo>
                  <a:pt x="57" y="94"/>
                  <a:pt x="66" y="82"/>
                  <a:pt x="88" y="82"/>
                </a:cubicBezTo>
                <a:cubicBezTo>
                  <a:pt x="111" y="82"/>
                  <a:pt x="125" y="90"/>
                  <a:pt x="132" y="94"/>
                </a:cubicBezTo>
                <a:lnTo>
                  <a:pt x="141" y="99"/>
                </a:lnTo>
                <a:lnTo>
                  <a:pt x="158" y="56"/>
                </a:lnTo>
                <a:lnTo>
                  <a:pt x="150" y="52"/>
                </a:lnTo>
                <a:cubicBezTo>
                  <a:pt x="138" y="44"/>
                  <a:pt x="123" y="39"/>
                  <a:pt x="106" y="38"/>
                </a:cubicBezTo>
                <a:lnTo>
                  <a:pt x="106" y="0"/>
                </a:lnTo>
                <a:lnTo>
                  <a:pt x="63" y="0"/>
                </a:lnTo>
                <a:lnTo>
                  <a:pt x="63" y="40"/>
                </a:lnTo>
                <a:cubicBezTo>
                  <a:pt x="28" y="49"/>
                  <a:pt x="5" y="76"/>
                  <a:pt x="5" y="110"/>
                </a:cubicBezTo>
                <a:cubicBezTo>
                  <a:pt x="5" y="152"/>
                  <a:pt x="39" y="170"/>
                  <a:pt x="74" y="185"/>
                </a:cubicBezTo>
                <a:cubicBezTo>
                  <a:pt x="107" y="198"/>
                  <a:pt x="111" y="210"/>
                  <a:pt x="111" y="221"/>
                </a:cubicBezTo>
                <a:cubicBezTo>
                  <a:pt x="111" y="238"/>
                  <a:pt x="97" y="249"/>
                  <a:pt x="76" y="249"/>
                </a:cubicBezTo>
                <a:cubicBezTo>
                  <a:pt x="58" y="249"/>
                  <a:pt x="40" y="244"/>
                  <a:pt x="26" y="234"/>
                </a:cubicBezTo>
                <a:lnTo>
                  <a:pt x="16" y="227"/>
                </a:lnTo>
                <a:lnTo>
                  <a:pt x="0" y="271"/>
                </a:lnTo>
                <a:lnTo>
                  <a:pt x="6" y="276"/>
                </a:lnTo>
                <a:cubicBezTo>
                  <a:pt x="19" y="285"/>
                  <a:pt x="40" y="292"/>
                  <a:pt x="60" y="294"/>
                </a:cubicBezTo>
                <a:lnTo>
                  <a:pt x="60" y="333"/>
                </a:lnTo>
                <a:lnTo>
                  <a:pt x="103" y="333"/>
                </a:lnTo>
                <a:lnTo>
                  <a:pt x="103" y="291"/>
                </a:lnTo>
                <a:cubicBezTo>
                  <a:pt x="140" y="282"/>
                  <a:pt x="164" y="254"/>
                  <a:pt x="164" y="219"/>
                </a:cubicBezTo>
                <a:cubicBezTo>
                  <a:pt x="164" y="172"/>
                  <a:pt x="129" y="152"/>
                  <a:pt x="98" y="140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573060BB-1FE1-FE48-91FF-07E6AE711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7815" y="3603370"/>
            <a:ext cx="350925" cy="438822"/>
          </a:xfrm>
          <a:custGeom>
            <a:avLst/>
            <a:gdLst>
              <a:gd name="connsiteX0" fmla="*/ 211926 w 701850"/>
              <a:gd name="connsiteY0" fmla="*/ 285639 h 877643"/>
              <a:gd name="connsiteX1" fmla="*/ 488676 w 701850"/>
              <a:gd name="connsiteY1" fmla="*/ 285639 h 877643"/>
              <a:gd name="connsiteX2" fmla="*/ 619572 w 701850"/>
              <a:gd name="connsiteY2" fmla="*/ 506239 h 877643"/>
              <a:gd name="connsiteX3" fmla="*/ 701850 w 701850"/>
              <a:gd name="connsiteY3" fmla="*/ 855209 h 877643"/>
              <a:gd name="connsiteX4" fmla="*/ 701850 w 701850"/>
              <a:gd name="connsiteY4" fmla="*/ 877643 h 877643"/>
              <a:gd name="connsiteX5" fmla="*/ 0 w 701850"/>
              <a:gd name="connsiteY5" fmla="*/ 877643 h 877643"/>
              <a:gd name="connsiteX6" fmla="*/ 0 w 701850"/>
              <a:gd name="connsiteY6" fmla="*/ 853963 h 877643"/>
              <a:gd name="connsiteX7" fmla="*/ 82278 w 701850"/>
              <a:gd name="connsiteY7" fmla="*/ 501253 h 877643"/>
              <a:gd name="connsiteX8" fmla="*/ 323720 w 701850"/>
              <a:gd name="connsiteY8" fmla="*/ 0 h 877643"/>
              <a:gd name="connsiteX9" fmla="*/ 406062 w 701850"/>
              <a:gd name="connsiteY9" fmla="*/ 142246 h 877643"/>
              <a:gd name="connsiteX10" fmla="*/ 470938 w 701850"/>
              <a:gd name="connsiteY10" fmla="*/ 33988 h 877643"/>
              <a:gd name="connsiteX11" fmla="*/ 492148 w 701850"/>
              <a:gd name="connsiteY11" fmla="*/ 226587 h 877643"/>
              <a:gd name="connsiteX12" fmla="*/ 485910 w 701850"/>
              <a:gd name="connsiteY12" fmla="*/ 240434 h 877643"/>
              <a:gd name="connsiteX13" fmla="*/ 207692 w 701850"/>
              <a:gd name="connsiteY13" fmla="*/ 240434 h 877643"/>
              <a:gd name="connsiteX14" fmla="*/ 201454 w 701850"/>
              <a:gd name="connsiteY14" fmla="*/ 226587 h 877643"/>
              <a:gd name="connsiteX15" fmla="*/ 207692 w 701850"/>
              <a:gd name="connsiteY15" fmla="*/ 46576 h 877643"/>
              <a:gd name="connsiteX16" fmla="*/ 276312 w 701850"/>
              <a:gd name="connsiteY16" fmla="*/ 99446 h 877643"/>
              <a:gd name="connsiteX17" fmla="*/ 323720 w 701850"/>
              <a:gd name="connsiteY17" fmla="*/ 0 h 877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01850" h="877643">
                <a:moveTo>
                  <a:pt x="211926" y="285639"/>
                </a:moveTo>
                <a:lnTo>
                  <a:pt x="488676" y="285639"/>
                </a:lnTo>
                <a:lnTo>
                  <a:pt x="619572" y="506239"/>
                </a:lnTo>
                <a:cubicBezTo>
                  <a:pt x="673178" y="613422"/>
                  <a:pt x="701850" y="734316"/>
                  <a:pt x="701850" y="855209"/>
                </a:cubicBezTo>
                <a:lnTo>
                  <a:pt x="701850" y="877643"/>
                </a:lnTo>
                <a:lnTo>
                  <a:pt x="0" y="877643"/>
                </a:lnTo>
                <a:lnTo>
                  <a:pt x="0" y="853963"/>
                </a:lnTo>
                <a:cubicBezTo>
                  <a:pt x="0" y="731823"/>
                  <a:pt x="27426" y="610930"/>
                  <a:pt x="82278" y="501253"/>
                </a:cubicBezTo>
                <a:close/>
                <a:moveTo>
                  <a:pt x="323720" y="0"/>
                </a:moveTo>
                <a:cubicBezTo>
                  <a:pt x="382358" y="0"/>
                  <a:pt x="371130" y="138470"/>
                  <a:pt x="406062" y="142246"/>
                </a:cubicBezTo>
                <a:cubicBezTo>
                  <a:pt x="447234" y="146023"/>
                  <a:pt x="419786" y="46576"/>
                  <a:pt x="470938" y="33988"/>
                </a:cubicBezTo>
                <a:cubicBezTo>
                  <a:pt x="537062" y="17623"/>
                  <a:pt x="519594" y="162387"/>
                  <a:pt x="492148" y="226587"/>
                </a:cubicBezTo>
                <a:lnTo>
                  <a:pt x="485910" y="240434"/>
                </a:lnTo>
                <a:lnTo>
                  <a:pt x="207692" y="240434"/>
                </a:lnTo>
                <a:lnTo>
                  <a:pt x="201454" y="226587"/>
                </a:lnTo>
                <a:cubicBezTo>
                  <a:pt x="175254" y="163646"/>
                  <a:pt x="142818" y="21400"/>
                  <a:pt x="207692" y="46576"/>
                </a:cubicBezTo>
                <a:cubicBezTo>
                  <a:pt x="242626" y="59164"/>
                  <a:pt x="242626" y="104482"/>
                  <a:pt x="276312" y="99446"/>
                </a:cubicBezTo>
                <a:cubicBezTo>
                  <a:pt x="314988" y="93152"/>
                  <a:pt x="272568" y="0"/>
                  <a:pt x="323720" y="0"/>
                </a:cubicBezTo>
                <a:close/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821A541C-3A07-3D42-992A-B40E03261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2180" y="3713851"/>
            <a:ext cx="196489" cy="138833"/>
          </a:xfrm>
          <a:custGeom>
            <a:avLst/>
            <a:gdLst>
              <a:gd name="connsiteX0" fmla="*/ 372852 w 392978"/>
              <a:gd name="connsiteY0" fmla="*/ 3718 h 277666"/>
              <a:gd name="connsiteX1" fmla="*/ 389204 w 392978"/>
              <a:gd name="connsiteY1" fmla="*/ 3718 h 277666"/>
              <a:gd name="connsiteX2" fmla="*/ 389204 w 392978"/>
              <a:gd name="connsiteY2" fmla="*/ 21073 h 277666"/>
              <a:gd name="connsiteX3" fmla="*/ 282280 w 392978"/>
              <a:gd name="connsiteY3" fmla="*/ 70656 h 277666"/>
              <a:gd name="connsiteX4" fmla="*/ 328824 w 392978"/>
              <a:gd name="connsiteY4" fmla="*/ 265270 h 277666"/>
              <a:gd name="connsiteX5" fmla="*/ 317502 w 392978"/>
              <a:gd name="connsiteY5" fmla="*/ 277666 h 277666"/>
              <a:gd name="connsiteX6" fmla="*/ 304924 w 392978"/>
              <a:gd name="connsiteY6" fmla="*/ 264030 h 277666"/>
              <a:gd name="connsiteX7" fmla="*/ 252032 w 392978"/>
              <a:gd name="connsiteY7" fmla="*/ 75072 h 277666"/>
              <a:gd name="connsiteX8" fmla="*/ 236462 w 392978"/>
              <a:gd name="connsiteY8" fmla="*/ 63458 h 277666"/>
              <a:gd name="connsiteX9" fmla="*/ 0 w 392978"/>
              <a:gd name="connsiteY9" fmla="*/ 63458 h 277666"/>
              <a:gd name="connsiteX10" fmla="*/ 0 w 392978"/>
              <a:gd name="connsiteY10" fmla="*/ 20734 h 277666"/>
              <a:gd name="connsiteX11" fmla="*/ 278890 w 392978"/>
              <a:gd name="connsiteY11" fmla="*/ 20734 h 277666"/>
              <a:gd name="connsiteX12" fmla="*/ 278890 w 392978"/>
              <a:gd name="connsiteY12" fmla="*/ 46678 h 277666"/>
              <a:gd name="connsiteX13" fmla="*/ 294230 w 392978"/>
              <a:gd name="connsiteY13" fmla="*/ 46949 h 277666"/>
              <a:gd name="connsiteX14" fmla="*/ 372852 w 392978"/>
              <a:gd name="connsiteY14" fmla="*/ 3718 h 27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2978" h="277666">
                <a:moveTo>
                  <a:pt x="372852" y="3718"/>
                </a:moveTo>
                <a:cubicBezTo>
                  <a:pt x="376626" y="-1240"/>
                  <a:pt x="384172" y="-1240"/>
                  <a:pt x="389204" y="3718"/>
                </a:cubicBezTo>
                <a:cubicBezTo>
                  <a:pt x="394236" y="8676"/>
                  <a:pt x="394236" y="16114"/>
                  <a:pt x="389204" y="21073"/>
                </a:cubicBezTo>
                <a:cubicBezTo>
                  <a:pt x="351466" y="60739"/>
                  <a:pt x="311214" y="70656"/>
                  <a:pt x="282280" y="70656"/>
                </a:cubicBezTo>
                <a:cubicBezTo>
                  <a:pt x="306182" y="101645"/>
                  <a:pt x="333856" y="159906"/>
                  <a:pt x="328824" y="265270"/>
                </a:cubicBezTo>
                <a:cubicBezTo>
                  <a:pt x="328824" y="272707"/>
                  <a:pt x="323792" y="277666"/>
                  <a:pt x="317502" y="277666"/>
                </a:cubicBezTo>
                <a:cubicBezTo>
                  <a:pt x="309956" y="276426"/>
                  <a:pt x="304924" y="271468"/>
                  <a:pt x="304924" y="264030"/>
                </a:cubicBezTo>
                <a:cubicBezTo>
                  <a:pt x="308698" y="148749"/>
                  <a:pt x="274970" y="96919"/>
                  <a:pt x="252032" y="75072"/>
                </a:cubicBezTo>
                <a:lnTo>
                  <a:pt x="236462" y="63458"/>
                </a:lnTo>
                <a:lnTo>
                  <a:pt x="0" y="63458"/>
                </a:lnTo>
                <a:lnTo>
                  <a:pt x="0" y="20734"/>
                </a:lnTo>
                <a:lnTo>
                  <a:pt x="278890" y="20734"/>
                </a:lnTo>
                <a:lnTo>
                  <a:pt x="278890" y="46678"/>
                </a:lnTo>
                <a:lnTo>
                  <a:pt x="294230" y="46949"/>
                </a:lnTo>
                <a:cubicBezTo>
                  <a:pt x="316874" y="44005"/>
                  <a:pt x="344548" y="32849"/>
                  <a:pt x="372852" y="3718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53" name="Freeform 122">
            <a:extLst>
              <a:ext uri="{FF2B5EF4-FFF2-40B4-BE49-F238E27FC236}">
                <a16:creationId xmlns:a16="http://schemas.microsoft.com/office/drawing/2014/main" id="{A3C35224-07E0-3442-9926-85A11BA2E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4154" y="3790134"/>
            <a:ext cx="101618" cy="208736"/>
          </a:xfrm>
          <a:custGeom>
            <a:avLst/>
            <a:gdLst>
              <a:gd name="T0" fmla="*/ 63682 w 164"/>
              <a:gd name="T1" fmla="*/ 91756 h 334"/>
              <a:gd name="T2" fmla="*/ 63682 w 164"/>
              <a:gd name="T3" fmla="*/ 91756 h 334"/>
              <a:gd name="T4" fmla="*/ 37040 w 164"/>
              <a:gd name="T5" fmla="*/ 68817 h 334"/>
              <a:gd name="T6" fmla="*/ 37040 w 164"/>
              <a:gd name="T7" fmla="*/ 68817 h 334"/>
              <a:gd name="T8" fmla="*/ 56534 w 164"/>
              <a:gd name="T9" fmla="*/ 53743 h 334"/>
              <a:gd name="T10" fmla="*/ 56534 w 164"/>
              <a:gd name="T11" fmla="*/ 53743 h 334"/>
              <a:gd name="T12" fmla="*/ 85126 w 164"/>
              <a:gd name="T13" fmla="*/ 61607 h 334"/>
              <a:gd name="T14" fmla="*/ 91624 w 164"/>
              <a:gd name="T15" fmla="*/ 64884 h 334"/>
              <a:gd name="T16" fmla="*/ 102021 w 164"/>
              <a:gd name="T17" fmla="*/ 36702 h 334"/>
              <a:gd name="T18" fmla="*/ 97473 w 164"/>
              <a:gd name="T19" fmla="*/ 34081 h 334"/>
              <a:gd name="T20" fmla="*/ 97473 w 164"/>
              <a:gd name="T21" fmla="*/ 34081 h 334"/>
              <a:gd name="T22" fmla="*/ 68231 w 164"/>
              <a:gd name="T23" fmla="*/ 24905 h 334"/>
              <a:gd name="T24" fmla="*/ 68231 w 164"/>
              <a:gd name="T25" fmla="*/ 0 h 334"/>
              <a:gd name="T26" fmla="*/ 40938 w 164"/>
              <a:gd name="T27" fmla="*/ 0 h 334"/>
              <a:gd name="T28" fmla="*/ 40938 w 164"/>
              <a:gd name="T29" fmla="*/ 26216 h 334"/>
              <a:gd name="T30" fmla="*/ 40938 w 164"/>
              <a:gd name="T31" fmla="*/ 26216 h 334"/>
              <a:gd name="T32" fmla="*/ 3249 w 164"/>
              <a:gd name="T33" fmla="*/ 72094 h 334"/>
              <a:gd name="T34" fmla="*/ 3249 w 164"/>
              <a:gd name="T35" fmla="*/ 72094 h 334"/>
              <a:gd name="T36" fmla="*/ 48086 w 164"/>
              <a:gd name="T37" fmla="*/ 121249 h 334"/>
              <a:gd name="T38" fmla="*/ 48086 w 164"/>
              <a:gd name="T39" fmla="*/ 121249 h 334"/>
              <a:gd name="T40" fmla="*/ 72130 w 164"/>
              <a:gd name="T41" fmla="*/ 144843 h 334"/>
              <a:gd name="T42" fmla="*/ 72130 w 164"/>
              <a:gd name="T43" fmla="*/ 144843 h 334"/>
              <a:gd name="T44" fmla="*/ 48736 w 164"/>
              <a:gd name="T45" fmla="*/ 163194 h 334"/>
              <a:gd name="T46" fmla="*/ 48736 w 164"/>
              <a:gd name="T47" fmla="*/ 163194 h 334"/>
              <a:gd name="T48" fmla="*/ 16245 w 164"/>
              <a:gd name="T49" fmla="*/ 153363 h 334"/>
              <a:gd name="T50" fmla="*/ 9747 w 164"/>
              <a:gd name="T51" fmla="*/ 148775 h 334"/>
              <a:gd name="T52" fmla="*/ 0 w 164"/>
              <a:gd name="T53" fmla="*/ 177613 h 334"/>
              <a:gd name="T54" fmla="*/ 3249 w 164"/>
              <a:gd name="T55" fmla="*/ 180890 h 334"/>
              <a:gd name="T56" fmla="*/ 3249 w 164"/>
              <a:gd name="T57" fmla="*/ 180890 h 334"/>
              <a:gd name="T58" fmla="*/ 38339 w 164"/>
              <a:gd name="T59" fmla="*/ 192687 h 334"/>
              <a:gd name="T60" fmla="*/ 38339 w 164"/>
              <a:gd name="T61" fmla="*/ 218248 h 334"/>
              <a:gd name="T62" fmla="*/ 66931 w 164"/>
              <a:gd name="T63" fmla="*/ 218248 h 334"/>
              <a:gd name="T64" fmla="*/ 66931 w 164"/>
              <a:gd name="T65" fmla="*/ 190721 h 334"/>
              <a:gd name="T66" fmla="*/ 66931 w 164"/>
              <a:gd name="T67" fmla="*/ 190721 h 334"/>
              <a:gd name="T68" fmla="*/ 105920 w 164"/>
              <a:gd name="T69" fmla="*/ 143532 h 334"/>
              <a:gd name="T70" fmla="*/ 105920 w 164"/>
              <a:gd name="T71" fmla="*/ 143532 h 334"/>
              <a:gd name="T72" fmla="*/ 63682 w 164"/>
              <a:gd name="T73" fmla="*/ 91756 h 33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64" h="334">
                <a:moveTo>
                  <a:pt x="98" y="140"/>
                </a:moveTo>
                <a:lnTo>
                  <a:pt x="98" y="140"/>
                </a:lnTo>
                <a:cubicBezTo>
                  <a:pt x="63" y="125"/>
                  <a:pt x="57" y="117"/>
                  <a:pt x="57" y="105"/>
                </a:cubicBezTo>
                <a:cubicBezTo>
                  <a:pt x="57" y="94"/>
                  <a:pt x="65" y="82"/>
                  <a:pt x="87" y="82"/>
                </a:cubicBezTo>
                <a:cubicBezTo>
                  <a:pt x="111" y="82"/>
                  <a:pt x="125" y="90"/>
                  <a:pt x="131" y="94"/>
                </a:cubicBezTo>
                <a:lnTo>
                  <a:pt x="141" y="99"/>
                </a:lnTo>
                <a:lnTo>
                  <a:pt x="157" y="56"/>
                </a:lnTo>
                <a:lnTo>
                  <a:pt x="150" y="52"/>
                </a:lnTo>
                <a:cubicBezTo>
                  <a:pt x="137" y="44"/>
                  <a:pt x="122" y="39"/>
                  <a:pt x="105" y="38"/>
                </a:cubicBezTo>
                <a:lnTo>
                  <a:pt x="105" y="0"/>
                </a:lnTo>
                <a:lnTo>
                  <a:pt x="63" y="0"/>
                </a:lnTo>
                <a:lnTo>
                  <a:pt x="63" y="40"/>
                </a:lnTo>
                <a:cubicBezTo>
                  <a:pt x="27" y="49"/>
                  <a:pt x="5" y="76"/>
                  <a:pt x="5" y="110"/>
                </a:cubicBezTo>
                <a:cubicBezTo>
                  <a:pt x="5" y="152"/>
                  <a:pt x="38" y="170"/>
                  <a:pt x="74" y="185"/>
                </a:cubicBezTo>
                <a:cubicBezTo>
                  <a:pt x="107" y="198"/>
                  <a:pt x="111" y="210"/>
                  <a:pt x="111" y="221"/>
                </a:cubicBezTo>
                <a:cubicBezTo>
                  <a:pt x="111" y="238"/>
                  <a:pt x="97" y="249"/>
                  <a:pt x="75" y="249"/>
                </a:cubicBezTo>
                <a:cubicBezTo>
                  <a:pt x="58" y="249"/>
                  <a:pt x="39" y="244"/>
                  <a:pt x="25" y="234"/>
                </a:cubicBezTo>
                <a:lnTo>
                  <a:pt x="15" y="227"/>
                </a:lnTo>
                <a:lnTo>
                  <a:pt x="0" y="271"/>
                </a:lnTo>
                <a:lnTo>
                  <a:pt x="5" y="276"/>
                </a:lnTo>
                <a:cubicBezTo>
                  <a:pt x="18" y="285"/>
                  <a:pt x="39" y="292"/>
                  <a:pt x="59" y="294"/>
                </a:cubicBezTo>
                <a:lnTo>
                  <a:pt x="59" y="333"/>
                </a:lnTo>
                <a:lnTo>
                  <a:pt x="103" y="333"/>
                </a:lnTo>
                <a:lnTo>
                  <a:pt x="103" y="291"/>
                </a:lnTo>
                <a:cubicBezTo>
                  <a:pt x="139" y="282"/>
                  <a:pt x="163" y="254"/>
                  <a:pt x="163" y="219"/>
                </a:cubicBezTo>
                <a:cubicBezTo>
                  <a:pt x="163" y="172"/>
                  <a:pt x="128" y="152"/>
                  <a:pt x="98" y="140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0B4A2A55-3C58-AD4E-BDAF-2E968B124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945" y="5572626"/>
            <a:ext cx="350926" cy="433331"/>
          </a:xfrm>
          <a:custGeom>
            <a:avLst/>
            <a:gdLst>
              <a:gd name="connsiteX0" fmla="*/ 212795 w 701852"/>
              <a:gd name="connsiteY0" fmla="*/ 280148 h 866661"/>
              <a:gd name="connsiteX1" fmla="*/ 489056 w 701852"/>
              <a:gd name="connsiteY1" fmla="*/ 280148 h 866661"/>
              <a:gd name="connsiteX2" fmla="*/ 619720 w 701852"/>
              <a:gd name="connsiteY2" fmla="*/ 497145 h 866661"/>
              <a:gd name="connsiteX3" fmla="*/ 701852 w 701852"/>
              <a:gd name="connsiteY3" fmla="*/ 845581 h 866661"/>
              <a:gd name="connsiteX4" fmla="*/ 701852 w 701852"/>
              <a:gd name="connsiteY4" fmla="*/ 866661 h 866661"/>
              <a:gd name="connsiteX5" fmla="*/ 0 w 701852"/>
              <a:gd name="connsiteY5" fmla="*/ 866661 h 866661"/>
              <a:gd name="connsiteX6" fmla="*/ 0 w 701852"/>
              <a:gd name="connsiteY6" fmla="*/ 844341 h 866661"/>
              <a:gd name="connsiteX7" fmla="*/ 83376 w 701852"/>
              <a:gd name="connsiteY7" fmla="*/ 493425 h 866661"/>
              <a:gd name="connsiteX8" fmla="*/ 327963 w 701852"/>
              <a:gd name="connsiteY8" fmla="*/ 0 h 866661"/>
              <a:gd name="connsiteX9" fmla="*/ 411552 w 701852"/>
              <a:gd name="connsiteY9" fmla="*/ 140988 h 866661"/>
              <a:gd name="connsiteX10" fmla="*/ 476428 w 701852"/>
              <a:gd name="connsiteY10" fmla="*/ 33988 h 866661"/>
              <a:gd name="connsiteX11" fmla="*/ 496390 w 701852"/>
              <a:gd name="connsiteY11" fmla="*/ 226587 h 866661"/>
              <a:gd name="connsiteX12" fmla="*/ 490152 w 701852"/>
              <a:gd name="connsiteY12" fmla="*/ 240434 h 866661"/>
              <a:gd name="connsiteX13" fmla="*/ 213183 w 701852"/>
              <a:gd name="connsiteY13" fmla="*/ 240434 h 866661"/>
              <a:gd name="connsiteX14" fmla="*/ 206945 w 701852"/>
              <a:gd name="connsiteY14" fmla="*/ 226587 h 866661"/>
              <a:gd name="connsiteX15" fmla="*/ 213183 w 701852"/>
              <a:gd name="connsiteY15" fmla="*/ 46576 h 866661"/>
              <a:gd name="connsiteX16" fmla="*/ 281801 w 701852"/>
              <a:gd name="connsiteY16" fmla="*/ 99447 h 866661"/>
              <a:gd name="connsiteX17" fmla="*/ 327963 w 701852"/>
              <a:gd name="connsiteY17" fmla="*/ 0 h 866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01852" h="866661">
                <a:moveTo>
                  <a:pt x="212795" y="280148"/>
                </a:moveTo>
                <a:lnTo>
                  <a:pt x="489056" y="280148"/>
                </a:lnTo>
                <a:lnTo>
                  <a:pt x="619720" y="497145"/>
                </a:lnTo>
                <a:cubicBezTo>
                  <a:pt x="673230" y="606264"/>
                  <a:pt x="701852" y="724063"/>
                  <a:pt x="701852" y="845581"/>
                </a:cubicBezTo>
                <a:lnTo>
                  <a:pt x="701852" y="866661"/>
                </a:lnTo>
                <a:lnTo>
                  <a:pt x="0" y="866661"/>
                </a:lnTo>
                <a:lnTo>
                  <a:pt x="0" y="844341"/>
                </a:lnTo>
                <a:cubicBezTo>
                  <a:pt x="0" y="722823"/>
                  <a:pt x="28622" y="601304"/>
                  <a:pt x="83376" y="493425"/>
                </a:cubicBezTo>
                <a:close/>
                <a:moveTo>
                  <a:pt x="327963" y="0"/>
                </a:moveTo>
                <a:cubicBezTo>
                  <a:pt x="386600" y="0"/>
                  <a:pt x="376619" y="137211"/>
                  <a:pt x="411552" y="140988"/>
                </a:cubicBezTo>
                <a:cubicBezTo>
                  <a:pt x="452724" y="146023"/>
                  <a:pt x="425276" y="46576"/>
                  <a:pt x="476428" y="33988"/>
                </a:cubicBezTo>
                <a:cubicBezTo>
                  <a:pt x="542551" y="16365"/>
                  <a:pt x="523837" y="162387"/>
                  <a:pt x="496390" y="226587"/>
                </a:cubicBezTo>
                <a:lnTo>
                  <a:pt x="490152" y="240434"/>
                </a:lnTo>
                <a:lnTo>
                  <a:pt x="213183" y="240434"/>
                </a:lnTo>
                <a:lnTo>
                  <a:pt x="206945" y="226587"/>
                </a:lnTo>
                <a:cubicBezTo>
                  <a:pt x="179497" y="163646"/>
                  <a:pt x="148307" y="21400"/>
                  <a:pt x="213183" y="46576"/>
                </a:cubicBezTo>
                <a:cubicBezTo>
                  <a:pt x="248116" y="59164"/>
                  <a:pt x="246868" y="104482"/>
                  <a:pt x="281801" y="99447"/>
                </a:cubicBezTo>
                <a:cubicBezTo>
                  <a:pt x="320477" y="93153"/>
                  <a:pt x="278058" y="0"/>
                  <a:pt x="327963" y="0"/>
                </a:cubicBezTo>
                <a:close/>
              </a:path>
            </a:pathLst>
          </a:custGeom>
          <a:solidFill>
            <a:srgbClr val="E5E6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3E02E1C5-64AA-3749-9AB1-3C2833ED5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058" y="5680209"/>
            <a:ext cx="196271" cy="138983"/>
          </a:xfrm>
          <a:custGeom>
            <a:avLst/>
            <a:gdLst>
              <a:gd name="connsiteX0" fmla="*/ 371771 w 392541"/>
              <a:gd name="connsiteY0" fmla="*/ 2801 h 277966"/>
              <a:gd name="connsiteX1" fmla="*/ 389248 w 392541"/>
              <a:gd name="connsiteY1" fmla="*/ 2801 h 277966"/>
              <a:gd name="connsiteX2" fmla="*/ 389248 w 392541"/>
              <a:gd name="connsiteY2" fmla="*/ 20233 h 277966"/>
              <a:gd name="connsiteX3" fmla="*/ 283135 w 392541"/>
              <a:gd name="connsiteY3" fmla="*/ 71281 h 277966"/>
              <a:gd name="connsiteX4" fmla="*/ 281886 w 392541"/>
              <a:gd name="connsiteY4" fmla="*/ 71281 h 277966"/>
              <a:gd name="connsiteX5" fmla="*/ 329325 w 392541"/>
              <a:gd name="connsiteY5" fmla="*/ 265515 h 277966"/>
              <a:gd name="connsiteX6" fmla="*/ 316841 w 392541"/>
              <a:gd name="connsiteY6" fmla="*/ 277966 h 277966"/>
              <a:gd name="connsiteX7" fmla="*/ 305606 w 392541"/>
              <a:gd name="connsiteY7" fmla="*/ 265515 h 277966"/>
              <a:gd name="connsiteX8" fmla="*/ 253115 w 392541"/>
              <a:gd name="connsiteY8" fmla="*/ 74491 h 277966"/>
              <a:gd name="connsiteX9" fmla="*/ 238968 w 392541"/>
              <a:gd name="connsiteY9" fmla="*/ 63794 h 277966"/>
              <a:gd name="connsiteX10" fmla="*/ 0 w 392541"/>
              <a:gd name="connsiteY10" fmla="*/ 63794 h 277966"/>
              <a:gd name="connsiteX11" fmla="*/ 0 w 392541"/>
              <a:gd name="connsiteY11" fmla="*/ 21038 h 277966"/>
              <a:gd name="connsiteX12" fmla="*/ 278885 w 392541"/>
              <a:gd name="connsiteY12" fmla="*/ 21038 h 277966"/>
              <a:gd name="connsiteX13" fmla="*/ 278885 w 392541"/>
              <a:gd name="connsiteY13" fmla="*/ 45937 h 277966"/>
              <a:gd name="connsiteX14" fmla="*/ 294838 w 392541"/>
              <a:gd name="connsiteY14" fmla="*/ 46223 h 277966"/>
              <a:gd name="connsiteX15" fmla="*/ 371771 w 392541"/>
              <a:gd name="connsiteY15" fmla="*/ 2801 h 27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41" h="277966">
                <a:moveTo>
                  <a:pt x="371771" y="2801"/>
                </a:moveTo>
                <a:cubicBezTo>
                  <a:pt x="376764" y="-934"/>
                  <a:pt x="384254" y="-934"/>
                  <a:pt x="389248" y="2801"/>
                </a:cubicBezTo>
                <a:cubicBezTo>
                  <a:pt x="392993" y="7782"/>
                  <a:pt x="394242" y="15252"/>
                  <a:pt x="389248" y="20233"/>
                </a:cubicBezTo>
                <a:cubicBezTo>
                  <a:pt x="350548" y="60075"/>
                  <a:pt x="313096" y="71281"/>
                  <a:pt x="283135" y="71281"/>
                </a:cubicBezTo>
                <a:lnTo>
                  <a:pt x="281886" y="71281"/>
                </a:lnTo>
                <a:cubicBezTo>
                  <a:pt x="306854" y="101163"/>
                  <a:pt x="333070" y="158437"/>
                  <a:pt x="329325" y="265515"/>
                </a:cubicBezTo>
                <a:cubicBezTo>
                  <a:pt x="329325" y="272986"/>
                  <a:pt x="324332" y="277966"/>
                  <a:pt x="316841" y="277966"/>
                </a:cubicBezTo>
                <a:cubicBezTo>
                  <a:pt x="310599" y="277966"/>
                  <a:pt x="304357" y="271740"/>
                  <a:pt x="305606" y="265515"/>
                </a:cubicBezTo>
                <a:cubicBezTo>
                  <a:pt x="309351" y="148788"/>
                  <a:pt x="275878" y="96494"/>
                  <a:pt x="253115" y="74491"/>
                </a:cubicBezTo>
                <a:lnTo>
                  <a:pt x="238968" y="63794"/>
                </a:lnTo>
                <a:lnTo>
                  <a:pt x="0" y="63794"/>
                </a:lnTo>
                <a:lnTo>
                  <a:pt x="0" y="21038"/>
                </a:lnTo>
                <a:lnTo>
                  <a:pt x="278885" y="21038"/>
                </a:lnTo>
                <a:lnTo>
                  <a:pt x="278885" y="45937"/>
                </a:lnTo>
                <a:lnTo>
                  <a:pt x="294838" y="46223"/>
                </a:lnTo>
                <a:cubicBezTo>
                  <a:pt x="317153" y="43266"/>
                  <a:pt x="344306" y="32061"/>
                  <a:pt x="371771" y="2801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56" name="Freeform 127">
            <a:extLst>
              <a:ext uri="{FF2B5EF4-FFF2-40B4-BE49-F238E27FC236}">
                <a16:creationId xmlns:a16="http://schemas.microsoft.com/office/drawing/2014/main" id="{81C2B5A1-2DAB-CA45-93D7-AF6CD98A2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1776" y="5770377"/>
            <a:ext cx="90633" cy="181271"/>
          </a:xfrm>
          <a:custGeom>
            <a:avLst/>
            <a:gdLst>
              <a:gd name="T0" fmla="*/ 57425 w 144"/>
              <a:gd name="T1" fmla="*/ 79425 h 292"/>
              <a:gd name="T2" fmla="*/ 57425 w 144"/>
              <a:gd name="T3" fmla="*/ 79425 h 292"/>
              <a:gd name="T4" fmla="*/ 33003 w 144"/>
              <a:gd name="T5" fmla="*/ 59895 h 292"/>
              <a:gd name="T6" fmla="*/ 33003 w 144"/>
              <a:gd name="T7" fmla="*/ 59895 h 292"/>
              <a:gd name="T8" fmla="*/ 50825 w 144"/>
              <a:gd name="T9" fmla="*/ 46874 h 292"/>
              <a:gd name="T10" fmla="*/ 50825 w 144"/>
              <a:gd name="T11" fmla="*/ 46874 h 292"/>
              <a:gd name="T12" fmla="*/ 75907 w 144"/>
              <a:gd name="T13" fmla="*/ 53384 h 292"/>
              <a:gd name="T14" fmla="*/ 81848 w 144"/>
              <a:gd name="T15" fmla="*/ 56639 h 292"/>
              <a:gd name="T16" fmla="*/ 91089 w 144"/>
              <a:gd name="T17" fmla="*/ 31900 h 292"/>
              <a:gd name="T18" fmla="*/ 87128 w 144"/>
              <a:gd name="T19" fmla="*/ 29947 h 292"/>
              <a:gd name="T20" fmla="*/ 87128 w 144"/>
              <a:gd name="T21" fmla="*/ 29947 h 292"/>
              <a:gd name="T22" fmla="*/ 61386 w 144"/>
              <a:gd name="T23" fmla="*/ 21484 h 292"/>
              <a:gd name="T24" fmla="*/ 61386 w 144"/>
              <a:gd name="T25" fmla="*/ 0 h 292"/>
              <a:gd name="T26" fmla="*/ 36303 w 144"/>
              <a:gd name="T27" fmla="*/ 0 h 292"/>
              <a:gd name="T28" fmla="*/ 36303 w 144"/>
              <a:gd name="T29" fmla="*/ 23437 h 292"/>
              <a:gd name="T30" fmla="*/ 36303 w 144"/>
              <a:gd name="T31" fmla="*/ 23437 h 292"/>
              <a:gd name="T32" fmla="*/ 3300 w 144"/>
              <a:gd name="T33" fmla="*/ 62499 h 292"/>
              <a:gd name="T34" fmla="*/ 3300 w 144"/>
              <a:gd name="T35" fmla="*/ 62499 h 292"/>
              <a:gd name="T36" fmla="*/ 42904 w 144"/>
              <a:gd name="T37" fmla="*/ 104815 h 292"/>
              <a:gd name="T38" fmla="*/ 42904 w 144"/>
              <a:gd name="T39" fmla="*/ 104815 h 292"/>
              <a:gd name="T40" fmla="*/ 64686 w 144"/>
              <a:gd name="T41" fmla="*/ 125648 h 292"/>
              <a:gd name="T42" fmla="*/ 64686 w 144"/>
              <a:gd name="T43" fmla="*/ 125648 h 292"/>
              <a:gd name="T44" fmla="*/ 43564 w 144"/>
              <a:gd name="T45" fmla="*/ 141273 h 292"/>
              <a:gd name="T46" fmla="*/ 43564 w 144"/>
              <a:gd name="T47" fmla="*/ 141273 h 292"/>
              <a:gd name="T48" fmla="*/ 15181 w 144"/>
              <a:gd name="T49" fmla="*/ 132810 h 292"/>
              <a:gd name="T50" fmla="*/ 9241 w 144"/>
              <a:gd name="T51" fmla="*/ 128903 h 292"/>
              <a:gd name="T52" fmla="*/ 0 w 144"/>
              <a:gd name="T53" fmla="*/ 154293 h 292"/>
              <a:gd name="T54" fmla="*/ 3960 w 144"/>
              <a:gd name="T55" fmla="*/ 156898 h 292"/>
              <a:gd name="T56" fmla="*/ 3960 w 144"/>
              <a:gd name="T57" fmla="*/ 156898 h 292"/>
              <a:gd name="T58" fmla="*/ 34983 w 144"/>
              <a:gd name="T59" fmla="*/ 166663 h 292"/>
              <a:gd name="T60" fmla="*/ 34983 w 144"/>
              <a:gd name="T61" fmla="*/ 189449 h 292"/>
              <a:gd name="T62" fmla="*/ 60066 w 144"/>
              <a:gd name="T63" fmla="*/ 189449 h 292"/>
              <a:gd name="T64" fmla="*/ 60066 w 144"/>
              <a:gd name="T65" fmla="*/ 165361 h 292"/>
              <a:gd name="T66" fmla="*/ 60066 w 144"/>
              <a:gd name="T67" fmla="*/ 165361 h 292"/>
              <a:gd name="T68" fmla="*/ 94389 w 144"/>
              <a:gd name="T69" fmla="*/ 124346 h 292"/>
              <a:gd name="T70" fmla="*/ 94389 w 144"/>
              <a:gd name="T71" fmla="*/ 124346 h 292"/>
              <a:gd name="T72" fmla="*/ 57425 w 144"/>
              <a:gd name="T73" fmla="*/ 79425 h 2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44" h="292">
                <a:moveTo>
                  <a:pt x="87" y="122"/>
                </a:moveTo>
                <a:lnTo>
                  <a:pt x="87" y="122"/>
                </a:lnTo>
                <a:cubicBezTo>
                  <a:pt x="56" y="109"/>
                  <a:pt x="50" y="102"/>
                  <a:pt x="50" y="92"/>
                </a:cubicBezTo>
                <a:cubicBezTo>
                  <a:pt x="50" y="82"/>
                  <a:pt x="58" y="72"/>
                  <a:pt x="77" y="72"/>
                </a:cubicBezTo>
                <a:cubicBezTo>
                  <a:pt x="98" y="72"/>
                  <a:pt x="110" y="79"/>
                  <a:pt x="115" y="82"/>
                </a:cubicBezTo>
                <a:lnTo>
                  <a:pt x="124" y="87"/>
                </a:lnTo>
                <a:lnTo>
                  <a:pt x="138" y="49"/>
                </a:lnTo>
                <a:lnTo>
                  <a:pt x="132" y="46"/>
                </a:lnTo>
                <a:cubicBezTo>
                  <a:pt x="120" y="39"/>
                  <a:pt x="107" y="35"/>
                  <a:pt x="93" y="33"/>
                </a:cubicBezTo>
                <a:lnTo>
                  <a:pt x="93" y="0"/>
                </a:lnTo>
                <a:lnTo>
                  <a:pt x="55" y="0"/>
                </a:lnTo>
                <a:lnTo>
                  <a:pt x="55" y="36"/>
                </a:lnTo>
                <a:cubicBezTo>
                  <a:pt x="25" y="43"/>
                  <a:pt x="5" y="66"/>
                  <a:pt x="5" y="96"/>
                </a:cubicBezTo>
                <a:cubicBezTo>
                  <a:pt x="5" y="133"/>
                  <a:pt x="34" y="149"/>
                  <a:pt x="65" y="161"/>
                </a:cubicBezTo>
                <a:cubicBezTo>
                  <a:pt x="94" y="173"/>
                  <a:pt x="98" y="184"/>
                  <a:pt x="98" y="193"/>
                </a:cubicBezTo>
                <a:cubicBezTo>
                  <a:pt x="98" y="208"/>
                  <a:pt x="85" y="217"/>
                  <a:pt x="66" y="217"/>
                </a:cubicBezTo>
                <a:cubicBezTo>
                  <a:pt x="51" y="217"/>
                  <a:pt x="35" y="213"/>
                  <a:pt x="23" y="204"/>
                </a:cubicBezTo>
                <a:lnTo>
                  <a:pt x="14" y="198"/>
                </a:lnTo>
                <a:lnTo>
                  <a:pt x="0" y="237"/>
                </a:lnTo>
                <a:lnTo>
                  <a:pt x="6" y="241"/>
                </a:lnTo>
                <a:cubicBezTo>
                  <a:pt x="17" y="249"/>
                  <a:pt x="35" y="255"/>
                  <a:pt x="53" y="256"/>
                </a:cubicBezTo>
                <a:lnTo>
                  <a:pt x="53" y="291"/>
                </a:lnTo>
                <a:lnTo>
                  <a:pt x="91" y="291"/>
                </a:lnTo>
                <a:lnTo>
                  <a:pt x="91" y="254"/>
                </a:lnTo>
                <a:cubicBezTo>
                  <a:pt x="123" y="246"/>
                  <a:pt x="143" y="222"/>
                  <a:pt x="143" y="191"/>
                </a:cubicBezTo>
                <a:cubicBezTo>
                  <a:pt x="143" y="151"/>
                  <a:pt x="113" y="133"/>
                  <a:pt x="87" y="122"/>
                </a:cubicBez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57" name="Freeform 129">
            <a:extLst>
              <a:ext uri="{FF2B5EF4-FFF2-40B4-BE49-F238E27FC236}">
                <a16:creationId xmlns:a16="http://schemas.microsoft.com/office/drawing/2014/main" id="{23EA0A48-AC3F-1F42-B12D-602846993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945" y="5759390"/>
            <a:ext cx="351548" cy="255428"/>
          </a:xfrm>
          <a:custGeom>
            <a:avLst/>
            <a:gdLst>
              <a:gd name="T0" fmla="*/ 246004 w 565"/>
              <a:gd name="T1" fmla="*/ 231282 h 410"/>
              <a:gd name="T2" fmla="*/ 246004 w 565"/>
              <a:gd name="T3" fmla="*/ 231282 h 410"/>
              <a:gd name="T4" fmla="*/ 69821 w 565"/>
              <a:gd name="T5" fmla="*/ 137201 h 410"/>
              <a:gd name="T6" fmla="*/ 69821 w 565"/>
              <a:gd name="T7" fmla="*/ 137201 h 410"/>
              <a:gd name="T8" fmla="*/ 82871 w 565"/>
              <a:gd name="T9" fmla="*/ 0 h 410"/>
              <a:gd name="T10" fmla="*/ 43719 w 565"/>
              <a:gd name="T11" fmla="*/ 64027 h 410"/>
              <a:gd name="T12" fmla="*/ 43719 w 565"/>
              <a:gd name="T13" fmla="*/ 64027 h 410"/>
              <a:gd name="T14" fmla="*/ 0 w 565"/>
              <a:gd name="T15" fmla="*/ 248922 h 410"/>
              <a:gd name="T16" fmla="*/ 0 w 565"/>
              <a:gd name="T17" fmla="*/ 260682 h 410"/>
              <a:gd name="T18" fmla="*/ 368026 w 565"/>
              <a:gd name="T19" fmla="*/ 260682 h 410"/>
              <a:gd name="T20" fmla="*/ 368026 w 565"/>
              <a:gd name="T21" fmla="*/ 258069 h 410"/>
              <a:gd name="T22" fmla="*/ 368026 w 565"/>
              <a:gd name="T23" fmla="*/ 258069 h 410"/>
              <a:gd name="T24" fmla="*/ 246004 w 565"/>
              <a:gd name="T25" fmla="*/ 231282 h 41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65" h="410">
                <a:moveTo>
                  <a:pt x="377" y="354"/>
                </a:moveTo>
                <a:lnTo>
                  <a:pt x="377" y="354"/>
                </a:lnTo>
                <a:cubicBezTo>
                  <a:pt x="259" y="409"/>
                  <a:pt x="46" y="350"/>
                  <a:pt x="107" y="210"/>
                </a:cubicBezTo>
                <a:cubicBezTo>
                  <a:pt x="146" y="121"/>
                  <a:pt x="138" y="44"/>
                  <a:pt x="127" y="0"/>
                </a:cubicBezTo>
                <a:lnTo>
                  <a:pt x="67" y="98"/>
                </a:lnTo>
                <a:cubicBezTo>
                  <a:pt x="23" y="185"/>
                  <a:pt x="0" y="283"/>
                  <a:pt x="0" y="381"/>
                </a:cubicBezTo>
                <a:lnTo>
                  <a:pt x="0" y="399"/>
                </a:lnTo>
                <a:lnTo>
                  <a:pt x="564" y="399"/>
                </a:lnTo>
                <a:lnTo>
                  <a:pt x="564" y="395"/>
                </a:lnTo>
                <a:cubicBezTo>
                  <a:pt x="525" y="367"/>
                  <a:pt x="447" y="321"/>
                  <a:pt x="377" y="354"/>
                </a:cubicBezTo>
              </a:path>
            </a:pathLst>
          </a:custGeom>
          <a:solidFill>
            <a:srgbClr val="C5C7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58" name="Freeform 130">
            <a:extLst>
              <a:ext uri="{FF2B5EF4-FFF2-40B4-BE49-F238E27FC236}">
                <a16:creationId xmlns:a16="http://schemas.microsoft.com/office/drawing/2014/main" id="{FDE4E671-4319-0448-BEA2-52CC67999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408" y="5649529"/>
            <a:ext cx="859644" cy="856915"/>
          </a:xfrm>
          <a:custGeom>
            <a:avLst/>
            <a:gdLst>
              <a:gd name="T0" fmla="*/ 900880 w 1379"/>
              <a:gd name="T1" fmla="*/ 449327 h 1378"/>
              <a:gd name="T2" fmla="*/ 900880 w 1379"/>
              <a:gd name="T3" fmla="*/ 449327 h 1378"/>
              <a:gd name="T4" fmla="*/ 450440 w 1379"/>
              <a:gd name="T5" fmla="*/ 898002 h 1378"/>
              <a:gd name="T6" fmla="*/ 450440 w 1379"/>
              <a:gd name="T7" fmla="*/ 898002 h 1378"/>
              <a:gd name="T8" fmla="*/ 0 w 1379"/>
              <a:gd name="T9" fmla="*/ 449327 h 1378"/>
              <a:gd name="T10" fmla="*/ 0 w 1379"/>
              <a:gd name="T11" fmla="*/ 449327 h 1378"/>
              <a:gd name="T12" fmla="*/ 450440 w 1379"/>
              <a:gd name="T13" fmla="*/ 0 h 1378"/>
              <a:gd name="T14" fmla="*/ 450440 w 1379"/>
              <a:gd name="T15" fmla="*/ 0 h 1378"/>
              <a:gd name="T16" fmla="*/ 900880 w 1379"/>
              <a:gd name="T17" fmla="*/ 449327 h 13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379" h="1378">
                <a:moveTo>
                  <a:pt x="1378" y="689"/>
                </a:moveTo>
                <a:lnTo>
                  <a:pt x="1378" y="689"/>
                </a:lnTo>
                <a:cubicBezTo>
                  <a:pt x="1378" y="1069"/>
                  <a:pt x="1070" y="1377"/>
                  <a:pt x="689" y="1377"/>
                </a:cubicBezTo>
                <a:cubicBezTo>
                  <a:pt x="309" y="1377"/>
                  <a:pt x="0" y="1069"/>
                  <a:pt x="0" y="689"/>
                </a:cubicBezTo>
                <a:cubicBezTo>
                  <a:pt x="0" y="308"/>
                  <a:pt x="309" y="0"/>
                  <a:pt x="689" y="0"/>
                </a:cubicBezTo>
                <a:cubicBezTo>
                  <a:pt x="1070" y="0"/>
                  <a:pt x="1378" y="308"/>
                  <a:pt x="1378" y="689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59" name="Freeform 131">
            <a:extLst>
              <a:ext uri="{FF2B5EF4-FFF2-40B4-BE49-F238E27FC236}">
                <a16:creationId xmlns:a16="http://schemas.microsoft.com/office/drawing/2014/main" id="{10231710-89F6-DB4F-A356-6A664E8D1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3534" y="5742911"/>
            <a:ext cx="667392" cy="670152"/>
          </a:xfrm>
          <a:custGeom>
            <a:avLst/>
            <a:gdLst>
              <a:gd name="T0" fmla="*/ 699262 w 1073"/>
              <a:gd name="T1" fmla="*/ 351397 h 1074"/>
              <a:gd name="T2" fmla="*/ 699262 w 1073"/>
              <a:gd name="T3" fmla="*/ 351397 h 1074"/>
              <a:gd name="T4" fmla="*/ 349631 w 1073"/>
              <a:gd name="T5" fmla="*/ 702140 h 1074"/>
              <a:gd name="T6" fmla="*/ 349631 w 1073"/>
              <a:gd name="T7" fmla="*/ 702140 h 1074"/>
              <a:gd name="T8" fmla="*/ 0 w 1073"/>
              <a:gd name="T9" fmla="*/ 351397 h 1074"/>
              <a:gd name="T10" fmla="*/ 0 w 1073"/>
              <a:gd name="T11" fmla="*/ 351397 h 1074"/>
              <a:gd name="T12" fmla="*/ 349631 w 1073"/>
              <a:gd name="T13" fmla="*/ 0 h 1074"/>
              <a:gd name="T14" fmla="*/ 349631 w 1073"/>
              <a:gd name="T15" fmla="*/ 0 h 1074"/>
              <a:gd name="T16" fmla="*/ 699262 w 1073"/>
              <a:gd name="T17" fmla="*/ 351397 h 107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73" h="1074">
                <a:moveTo>
                  <a:pt x="1072" y="537"/>
                </a:moveTo>
                <a:lnTo>
                  <a:pt x="1072" y="537"/>
                </a:lnTo>
                <a:cubicBezTo>
                  <a:pt x="1072" y="833"/>
                  <a:pt x="832" y="1073"/>
                  <a:pt x="536" y="1073"/>
                </a:cubicBezTo>
                <a:cubicBezTo>
                  <a:pt x="240" y="1073"/>
                  <a:pt x="0" y="833"/>
                  <a:pt x="0" y="537"/>
                </a:cubicBezTo>
                <a:cubicBezTo>
                  <a:pt x="0" y="241"/>
                  <a:pt x="240" y="0"/>
                  <a:pt x="536" y="0"/>
                </a:cubicBezTo>
                <a:cubicBezTo>
                  <a:pt x="832" y="0"/>
                  <a:pt x="1072" y="241"/>
                  <a:pt x="1072" y="537"/>
                </a:cubicBezTo>
              </a:path>
            </a:pathLst>
          </a:custGeom>
          <a:solidFill>
            <a:srgbClr val="A1DF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60" name="Freeform 132">
            <a:extLst>
              <a:ext uri="{FF2B5EF4-FFF2-40B4-BE49-F238E27FC236}">
                <a16:creationId xmlns:a16="http://schemas.microsoft.com/office/drawing/2014/main" id="{1C7D7E50-800B-ED41-BB09-F3C8129E4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3392" y="5855520"/>
            <a:ext cx="444928" cy="444937"/>
          </a:xfrm>
          <a:custGeom>
            <a:avLst/>
            <a:gdLst>
              <a:gd name="T0" fmla="*/ 465955 w 713"/>
              <a:gd name="T1" fmla="*/ 233305 h 714"/>
              <a:gd name="T2" fmla="*/ 465955 w 713"/>
              <a:gd name="T3" fmla="*/ 233305 h 714"/>
              <a:gd name="T4" fmla="*/ 232977 w 713"/>
              <a:gd name="T5" fmla="*/ 465955 h 714"/>
              <a:gd name="T6" fmla="*/ 232977 w 713"/>
              <a:gd name="T7" fmla="*/ 465955 h 714"/>
              <a:gd name="T8" fmla="*/ 0 w 713"/>
              <a:gd name="T9" fmla="*/ 233305 h 714"/>
              <a:gd name="T10" fmla="*/ 0 w 713"/>
              <a:gd name="T11" fmla="*/ 233305 h 714"/>
              <a:gd name="T12" fmla="*/ 232977 w 713"/>
              <a:gd name="T13" fmla="*/ 0 h 714"/>
              <a:gd name="T14" fmla="*/ 232977 w 713"/>
              <a:gd name="T15" fmla="*/ 0 h 714"/>
              <a:gd name="T16" fmla="*/ 465955 w 713"/>
              <a:gd name="T17" fmla="*/ 233305 h 7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13" h="714">
                <a:moveTo>
                  <a:pt x="712" y="357"/>
                </a:moveTo>
                <a:lnTo>
                  <a:pt x="712" y="357"/>
                </a:lnTo>
                <a:cubicBezTo>
                  <a:pt x="712" y="553"/>
                  <a:pt x="553" y="713"/>
                  <a:pt x="356" y="713"/>
                </a:cubicBezTo>
                <a:cubicBezTo>
                  <a:pt x="159" y="713"/>
                  <a:pt x="0" y="553"/>
                  <a:pt x="0" y="357"/>
                </a:cubicBezTo>
                <a:cubicBezTo>
                  <a:pt x="0" y="160"/>
                  <a:pt x="159" y="0"/>
                  <a:pt x="356" y="0"/>
                </a:cubicBezTo>
                <a:cubicBezTo>
                  <a:pt x="553" y="0"/>
                  <a:pt x="712" y="160"/>
                  <a:pt x="712" y="357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61" name="Freeform 133">
            <a:extLst>
              <a:ext uri="{FF2B5EF4-FFF2-40B4-BE49-F238E27FC236}">
                <a16:creationId xmlns:a16="http://schemas.microsoft.com/office/drawing/2014/main" id="{D5AB6E4E-864B-3B45-A460-6C1B14DD2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0505" y="5962632"/>
            <a:ext cx="233449" cy="230708"/>
          </a:xfrm>
          <a:custGeom>
            <a:avLst/>
            <a:gdLst>
              <a:gd name="T0" fmla="*/ 244169 w 373"/>
              <a:gd name="T1" fmla="*/ 120973 h 372"/>
              <a:gd name="T2" fmla="*/ 244169 w 373"/>
              <a:gd name="T3" fmla="*/ 120973 h 372"/>
              <a:gd name="T4" fmla="*/ 122084 w 373"/>
              <a:gd name="T5" fmla="*/ 241295 h 372"/>
              <a:gd name="T6" fmla="*/ 122084 w 373"/>
              <a:gd name="T7" fmla="*/ 241295 h 372"/>
              <a:gd name="T8" fmla="*/ 0 w 373"/>
              <a:gd name="T9" fmla="*/ 120973 h 372"/>
              <a:gd name="T10" fmla="*/ 0 w 373"/>
              <a:gd name="T11" fmla="*/ 120973 h 372"/>
              <a:gd name="T12" fmla="*/ 122084 w 373"/>
              <a:gd name="T13" fmla="*/ 0 h 372"/>
              <a:gd name="T14" fmla="*/ 122084 w 373"/>
              <a:gd name="T15" fmla="*/ 0 h 372"/>
              <a:gd name="T16" fmla="*/ 244169 w 373"/>
              <a:gd name="T17" fmla="*/ 120973 h 3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73" h="372">
                <a:moveTo>
                  <a:pt x="372" y="186"/>
                </a:moveTo>
                <a:lnTo>
                  <a:pt x="372" y="186"/>
                </a:lnTo>
                <a:cubicBezTo>
                  <a:pt x="372" y="288"/>
                  <a:pt x="289" y="371"/>
                  <a:pt x="186" y="371"/>
                </a:cubicBezTo>
                <a:cubicBezTo>
                  <a:pt x="84" y="371"/>
                  <a:pt x="0" y="288"/>
                  <a:pt x="0" y="186"/>
                </a:cubicBezTo>
                <a:cubicBezTo>
                  <a:pt x="0" y="83"/>
                  <a:pt x="84" y="0"/>
                  <a:pt x="186" y="0"/>
                </a:cubicBezTo>
                <a:cubicBezTo>
                  <a:pt x="289" y="0"/>
                  <a:pt x="372" y="83"/>
                  <a:pt x="372" y="186"/>
                </a:cubicBezTo>
              </a:path>
            </a:pathLst>
          </a:custGeom>
          <a:solidFill>
            <a:srgbClr val="A1DF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62" name="Freeform 134">
            <a:extLst>
              <a:ext uri="{FF2B5EF4-FFF2-40B4-BE49-F238E27FC236}">
                <a16:creationId xmlns:a16="http://schemas.microsoft.com/office/drawing/2014/main" id="{C4CA47C2-38E8-3046-85B7-065986B57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3887" y="5666009"/>
            <a:ext cx="420209" cy="420219"/>
          </a:xfrm>
          <a:custGeom>
            <a:avLst/>
            <a:gdLst>
              <a:gd name="T0" fmla="*/ 426934 w 673"/>
              <a:gd name="T1" fmla="*/ 440033 h 674"/>
              <a:gd name="T2" fmla="*/ 0 w 673"/>
              <a:gd name="T3" fmla="*/ 13077 h 674"/>
              <a:gd name="T4" fmla="*/ 13096 w 673"/>
              <a:gd name="T5" fmla="*/ 0 h 674"/>
              <a:gd name="T6" fmla="*/ 440030 w 673"/>
              <a:gd name="T7" fmla="*/ 426303 h 674"/>
              <a:gd name="T8" fmla="*/ 426934 w 673"/>
              <a:gd name="T9" fmla="*/ 440033 h 6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73" h="674">
                <a:moveTo>
                  <a:pt x="652" y="673"/>
                </a:moveTo>
                <a:lnTo>
                  <a:pt x="0" y="20"/>
                </a:lnTo>
                <a:lnTo>
                  <a:pt x="20" y="0"/>
                </a:lnTo>
                <a:lnTo>
                  <a:pt x="672" y="652"/>
                </a:lnTo>
                <a:lnTo>
                  <a:pt x="652" y="673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E100CE7F-E374-2341-AF62-DE26B1FF3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3463" y="5605584"/>
            <a:ext cx="133961" cy="136695"/>
          </a:xfrm>
          <a:custGeom>
            <a:avLst/>
            <a:gdLst>
              <a:gd name="connsiteX0" fmla="*/ 122733 w 267922"/>
              <a:gd name="connsiteY0" fmla="*/ 0 h 273390"/>
              <a:gd name="connsiteX1" fmla="*/ 267922 w 267922"/>
              <a:gd name="connsiteY1" fmla="*/ 146758 h 273390"/>
              <a:gd name="connsiteX2" fmla="*/ 260539 w 267922"/>
              <a:gd name="connsiteY2" fmla="*/ 262423 h 273390"/>
              <a:gd name="connsiteX3" fmla="*/ 224435 w 267922"/>
              <a:gd name="connsiteY3" fmla="*/ 225929 h 273390"/>
              <a:gd name="connsiteX4" fmla="*/ 262418 w 267922"/>
              <a:gd name="connsiteY4" fmla="*/ 264540 h 273390"/>
              <a:gd name="connsiteX5" fmla="*/ 147999 w 267922"/>
              <a:gd name="connsiteY5" fmla="*/ 273390 h 273390"/>
              <a:gd name="connsiteX6" fmla="*/ 0 w 267922"/>
              <a:gd name="connsiteY6" fmla="*/ 122943 h 273390"/>
              <a:gd name="connsiteX7" fmla="*/ 115369 w 267922"/>
              <a:gd name="connsiteY7" fmla="*/ 115376 h 27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922" h="273390">
                <a:moveTo>
                  <a:pt x="122733" y="0"/>
                </a:moveTo>
                <a:lnTo>
                  <a:pt x="267922" y="146758"/>
                </a:lnTo>
                <a:lnTo>
                  <a:pt x="260539" y="262423"/>
                </a:lnTo>
                <a:lnTo>
                  <a:pt x="224435" y="225929"/>
                </a:lnTo>
                <a:lnTo>
                  <a:pt x="262418" y="264540"/>
                </a:lnTo>
                <a:lnTo>
                  <a:pt x="147999" y="273390"/>
                </a:lnTo>
                <a:lnTo>
                  <a:pt x="0" y="122943"/>
                </a:lnTo>
                <a:lnTo>
                  <a:pt x="115369" y="1153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64" name="Freeform 137">
            <a:extLst>
              <a:ext uri="{FF2B5EF4-FFF2-40B4-BE49-F238E27FC236}">
                <a16:creationId xmlns:a16="http://schemas.microsoft.com/office/drawing/2014/main" id="{1D68B0E4-AE7D-7A4B-9BF8-ECEF5D806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3463" y="5663263"/>
            <a:ext cx="131831" cy="79649"/>
          </a:xfrm>
          <a:custGeom>
            <a:avLst/>
            <a:gdLst>
              <a:gd name="T0" fmla="*/ 0 w 212"/>
              <a:gd name="T1" fmla="*/ 3978 h 126"/>
              <a:gd name="T2" fmla="*/ 77605 w 212"/>
              <a:gd name="T3" fmla="*/ 82865 h 126"/>
              <a:gd name="T4" fmla="*/ 137603 w 212"/>
              <a:gd name="T5" fmla="*/ 78225 h 126"/>
              <a:gd name="T6" fmla="*/ 60650 w 212"/>
              <a:gd name="T7" fmla="*/ 0 h 126"/>
              <a:gd name="T8" fmla="*/ 0 w 212"/>
              <a:gd name="T9" fmla="*/ 3978 h 1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2" h="126">
                <a:moveTo>
                  <a:pt x="0" y="6"/>
                </a:moveTo>
                <a:lnTo>
                  <a:pt x="119" y="125"/>
                </a:lnTo>
                <a:lnTo>
                  <a:pt x="211" y="118"/>
                </a:lnTo>
                <a:lnTo>
                  <a:pt x="93" y="0"/>
                </a:lnTo>
                <a:lnTo>
                  <a:pt x="0" y="6"/>
                </a:lnTo>
              </a:path>
            </a:pathLst>
          </a:custGeom>
          <a:solidFill>
            <a:srgbClr val="FB971F">
              <a:alpha val="3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65" name="Freeform 138">
            <a:extLst>
              <a:ext uri="{FF2B5EF4-FFF2-40B4-BE49-F238E27FC236}">
                <a16:creationId xmlns:a16="http://schemas.microsoft.com/office/drawing/2014/main" id="{4D281CE7-A588-744C-83D0-41A5CF035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997" y="4888743"/>
            <a:ext cx="417463" cy="222468"/>
          </a:xfrm>
          <a:custGeom>
            <a:avLst/>
            <a:gdLst>
              <a:gd name="T0" fmla="*/ 437154 w 671"/>
              <a:gd name="T1" fmla="*/ 655 h 356"/>
              <a:gd name="T2" fmla="*/ 437154 w 671"/>
              <a:gd name="T3" fmla="*/ 655 h 356"/>
              <a:gd name="T4" fmla="*/ 330801 w 671"/>
              <a:gd name="T5" fmla="*/ 12452 h 356"/>
              <a:gd name="T6" fmla="*/ 0 w 671"/>
              <a:gd name="T7" fmla="*/ 191362 h 356"/>
              <a:gd name="T8" fmla="*/ 28056 w 671"/>
              <a:gd name="T9" fmla="*/ 232649 h 356"/>
              <a:gd name="T10" fmla="*/ 28056 w 671"/>
              <a:gd name="T11" fmla="*/ 232649 h 356"/>
              <a:gd name="T12" fmla="*/ 234888 w 671"/>
              <a:gd name="T13" fmla="*/ 175633 h 356"/>
              <a:gd name="T14" fmla="*/ 234888 w 671"/>
              <a:gd name="T15" fmla="*/ 175633 h 356"/>
              <a:gd name="T16" fmla="*/ 354290 w 671"/>
              <a:gd name="T17" fmla="*/ 108788 h 356"/>
              <a:gd name="T18" fmla="*/ 354290 w 671"/>
              <a:gd name="T19" fmla="*/ 108788 h 356"/>
              <a:gd name="T20" fmla="*/ 435849 w 671"/>
              <a:gd name="T21" fmla="*/ 101579 h 356"/>
              <a:gd name="T22" fmla="*/ 437154 w 671"/>
              <a:gd name="T23" fmla="*/ 655 h 35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671" h="356">
                <a:moveTo>
                  <a:pt x="670" y="1"/>
                </a:moveTo>
                <a:lnTo>
                  <a:pt x="670" y="1"/>
                </a:lnTo>
                <a:cubicBezTo>
                  <a:pt x="670" y="1"/>
                  <a:pt x="543" y="0"/>
                  <a:pt x="507" y="19"/>
                </a:cubicBezTo>
                <a:lnTo>
                  <a:pt x="0" y="292"/>
                </a:lnTo>
                <a:lnTo>
                  <a:pt x="43" y="355"/>
                </a:lnTo>
                <a:cubicBezTo>
                  <a:pt x="43" y="355"/>
                  <a:pt x="286" y="270"/>
                  <a:pt x="360" y="268"/>
                </a:cubicBezTo>
                <a:cubicBezTo>
                  <a:pt x="497" y="263"/>
                  <a:pt x="543" y="166"/>
                  <a:pt x="543" y="166"/>
                </a:cubicBezTo>
                <a:cubicBezTo>
                  <a:pt x="543" y="166"/>
                  <a:pt x="594" y="156"/>
                  <a:pt x="668" y="155"/>
                </a:cubicBezTo>
                <a:lnTo>
                  <a:pt x="670" y="1"/>
                </a:lnTo>
              </a:path>
            </a:pathLst>
          </a:custGeom>
          <a:solidFill>
            <a:srgbClr val="E060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66" name="Freeform 139">
            <a:extLst>
              <a:ext uri="{FF2B5EF4-FFF2-40B4-BE49-F238E27FC236}">
                <a16:creationId xmlns:a16="http://schemas.microsoft.com/office/drawing/2014/main" id="{7A33D6FF-F298-384F-8D4F-BFB3A547A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5645" y="5048041"/>
            <a:ext cx="167535" cy="98875"/>
          </a:xfrm>
          <a:custGeom>
            <a:avLst/>
            <a:gdLst>
              <a:gd name="T0" fmla="*/ 163898 w 268"/>
              <a:gd name="T1" fmla="*/ 66045 h 157"/>
              <a:gd name="T2" fmla="*/ 163898 w 268"/>
              <a:gd name="T3" fmla="*/ 66045 h 157"/>
              <a:gd name="T4" fmla="*/ 173732 w 268"/>
              <a:gd name="T5" fmla="*/ 61422 h 157"/>
              <a:gd name="T6" fmla="*/ 173732 w 268"/>
              <a:gd name="T7" fmla="*/ 61422 h 157"/>
              <a:gd name="T8" fmla="*/ 157998 w 268"/>
              <a:gd name="T9" fmla="*/ 52176 h 157"/>
              <a:gd name="T10" fmla="*/ 140953 w 268"/>
              <a:gd name="T11" fmla="*/ 34344 h 157"/>
              <a:gd name="T12" fmla="*/ 142264 w 268"/>
              <a:gd name="T13" fmla="*/ 33023 h 157"/>
              <a:gd name="T14" fmla="*/ 142264 w 268"/>
              <a:gd name="T15" fmla="*/ 33023 h 157"/>
              <a:gd name="T16" fmla="*/ 147508 w 268"/>
              <a:gd name="T17" fmla="*/ 13869 h 157"/>
              <a:gd name="T18" fmla="*/ 147508 w 268"/>
              <a:gd name="T19" fmla="*/ 13869 h 157"/>
              <a:gd name="T20" fmla="*/ 131774 w 268"/>
              <a:gd name="T21" fmla="*/ 7925 h 157"/>
              <a:gd name="T22" fmla="*/ 95061 w 268"/>
              <a:gd name="T23" fmla="*/ 18493 h 157"/>
              <a:gd name="T24" fmla="*/ 39336 w 268"/>
              <a:gd name="T25" fmla="*/ 3963 h 157"/>
              <a:gd name="T26" fmla="*/ 39336 w 268"/>
              <a:gd name="T27" fmla="*/ 3963 h 157"/>
              <a:gd name="T28" fmla="*/ 0 w 268"/>
              <a:gd name="T29" fmla="*/ 16511 h 157"/>
              <a:gd name="T30" fmla="*/ 142264 w 268"/>
              <a:gd name="T31" fmla="*/ 103031 h 157"/>
              <a:gd name="T32" fmla="*/ 163898 w 268"/>
              <a:gd name="T33" fmla="*/ 66045 h 157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68" h="157">
                <a:moveTo>
                  <a:pt x="250" y="100"/>
                </a:moveTo>
                <a:lnTo>
                  <a:pt x="250" y="100"/>
                </a:lnTo>
                <a:cubicBezTo>
                  <a:pt x="250" y="100"/>
                  <a:pt x="267" y="101"/>
                  <a:pt x="265" y="93"/>
                </a:cubicBezTo>
                <a:cubicBezTo>
                  <a:pt x="260" y="72"/>
                  <a:pt x="241" y="79"/>
                  <a:pt x="241" y="79"/>
                </a:cubicBezTo>
                <a:lnTo>
                  <a:pt x="215" y="52"/>
                </a:lnTo>
                <a:lnTo>
                  <a:pt x="217" y="50"/>
                </a:lnTo>
                <a:cubicBezTo>
                  <a:pt x="228" y="44"/>
                  <a:pt x="231" y="31"/>
                  <a:pt x="225" y="21"/>
                </a:cubicBezTo>
                <a:cubicBezTo>
                  <a:pt x="220" y="12"/>
                  <a:pt x="210" y="9"/>
                  <a:pt x="201" y="12"/>
                </a:cubicBezTo>
                <a:lnTo>
                  <a:pt x="145" y="28"/>
                </a:lnTo>
                <a:lnTo>
                  <a:pt x="60" y="6"/>
                </a:lnTo>
                <a:cubicBezTo>
                  <a:pt x="38" y="0"/>
                  <a:pt x="14" y="8"/>
                  <a:pt x="0" y="25"/>
                </a:cubicBezTo>
                <a:lnTo>
                  <a:pt x="217" y="156"/>
                </a:lnTo>
                <a:lnTo>
                  <a:pt x="250" y="100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67" name="Freeform 140">
            <a:extLst>
              <a:ext uri="{FF2B5EF4-FFF2-40B4-BE49-F238E27FC236}">
                <a16:creationId xmlns:a16="http://schemas.microsoft.com/office/drawing/2014/main" id="{9D96A30D-6B95-3945-BCFC-6ABA1C39A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0153" y="5061773"/>
            <a:ext cx="140071" cy="87889"/>
          </a:xfrm>
          <a:custGeom>
            <a:avLst/>
            <a:gdLst>
              <a:gd name="T0" fmla="*/ 3935 w 224"/>
              <a:gd name="T1" fmla="*/ 0 h 139"/>
              <a:gd name="T2" fmla="*/ 3935 w 224"/>
              <a:gd name="T3" fmla="*/ 0 h 139"/>
              <a:gd name="T4" fmla="*/ 0 w 224"/>
              <a:gd name="T5" fmla="*/ 5305 h 139"/>
              <a:gd name="T6" fmla="*/ 142961 w 224"/>
              <a:gd name="T7" fmla="*/ 91507 h 139"/>
              <a:gd name="T8" fmla="*/ 146240 w 224"/>
              <a:gd name="T9" fmla="*/ 86865 h 139"/>
              <a:gd name="T10" fmla="*/ 3935 w 224"/>
              <a:gd name="T11" fmla="*/ 0 h 13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4" h="139">
                <a:moveTo>
                  <a:pt x="6" y="0"/>
                </a:moveTo>
                <a:lnTo>
                  <a:pt x="6" y="0"/>
                </a:lnTo>
                <a:cubicBezTo>
                  <a:pt x="4" y="3"/>
                  <a:pt x="2" y="5"/>
                  <a:pt x="0" y="8"/>
                </a:cubicBezTo>
                <a:lnTo>
                  <a:pt x="218" y="138"/>
                </a:lnTo>
                <a:lnTo>
                  <a:pt x="223" y="131"/>
                </a:lnTo>
                <a:lnTo>
                  <a:pt x="6" y="0"/>
                </a:lnTo>
              </a:path>
            </a:pathLst>
          </a:custGeom>
          <a:solidFill>
            <a:srgbClr val="43459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68" name="Freeform 141">
            <a:extLst>
              <a:ext uri="{FF2B5EF4-FFF2-40B4-BE49-F238E27FC236}">
                <a16:creationId xmlns:a16="http://schemas.microsoft.com/office/drawing/2014/main" id="{2387EE49-63BF-A44F-8184-E49AA7C73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1560" y="5053535"/>
            <a:ext cx="76901" cy="38451"/>
          </a:xfrm>
          <a:custGeom>
            <a:avLst/>
            <a:gdLst>
              <a:gd name="T0" fmla="*/ 29267 w 124"/>
              <a:gd name="T1" fmla="*/ 39023 h 62"/>
              <a:gd name="T2" fmla="*/ 29267 w 124"/>
              <a:gd name="T3" fmla="*/ 39023 h 62"/>
              <a:gd name="T4" fmla="*/ 70892 w 124"/>
              <a:gd name="T5" fmla="*/ 26666 h 62"/>
              <a:gd name="T6" fmla="*/ 70892 w 124"/>
              <a:gd name="T7" fmla="*/ 26666 h 62"/>
              <a:gd name="T8" fmla="*/ 76095 w 124"/>
              <a:gd name="T9" fmla="*/ 7805 h 62"/>
              <a:gd name="T10" fmla="*/ 76095 w 124"/>
              <a:gd name="T11" fmla="*/ 7805 h 62"/>
              <a:gd name="T12" fmla="*/ 60486 w 124"/>
              <a:gd name="T13" fmla="*/ 1951 h 62"/>
              <a:gd name="T14" fmla="*/ 24064 w 124"/>
              <a:gd name="T15" fmla="*/ 12357 h 62"/>
              <a:gd name="T16" fmla="*/ 0 w 124"/>
              <a:gd name="T17" fmla="*/ 5853 h 62"/>
              <a:gd name="T18" fmla="*/ 0 w 124"/>
              <a:gd name="T19" fmla="*/ 5853 h 62"/>
              <a:gd name="T20" fmla="*/ 29267 w 124"/>
              <a:gd name="T21" fmla="*/ 39023 h 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24" h="62">
                <a:moveTo>
                  <a:pt x="45" y="60"/>
                </a:moveTo>
                <a:lnTo>
                  <a:pt x="45" y="60"/>
                </a:lnTo>
                <a:cubicBezTo>
                  <a:pt x="98" y="61"/>
                  <a:pt x="109" y="41"/>
                  <a:pt x="109" y="41"/>
                </a:cubicBezTo>
                <a:cubicBezTo>
                  <a:pt x="120" y="35"/>
                  <a:pt x="123" y="22"/>
                  <a:pt x="117" y="12"/>
                </a:cubicBezTo>
                <a:cubicBezTo>
                  <a:pt x="112" y="3"/>
                  <a:pt x="102" y="0"/>
                  <a:pt x="93" y="3"/>
                </a:cubicBezTo>
                <a:lnTo>
                  <a:pt x="37" y="19"/>
                </a:lnTo>
                <a:lnTo>
                  <a:pt x="0" y="9"/>
                </a:lnTo>
                <a:cubicBezTo>
                  <a:pt x="0" y="24"/>
                  <a:pt x="8" y="59"/>
                  <a:pt x="45" y="60"/>
                </a:cubicBezTo>
              </a:path>
            </a:pathLst>
          </a:custGeom>
          <a:solidFill>
            <a:srgbClr val="434595">
              <a:alpha val="5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B901A71D-B301-C948-9E3F-527B398A1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114" y="5057409"/>
            <a:ext cx="39885" cy="25719"/>
          </a:xfrm>
          <a:custGeom>
            <a:avLst/>
            <a:gdLst>
              <a:gd name="connsiteX0" fmla="*/ 38707 w 79769"/>
              <a:gd name="connsiteY0" fmla="*/ 6945 h 51437"/>
              <a:gd name="connsiteX1" fmla="*/ 52134 w 79769"/>
              <a:gd name="connsiteY1" fmla="*/ 45258 h 51437"/>
              <a:gd name="connsiteX2" fmla="*/ 44810 w 79769"/>
              <a:gd name="connsiteY2" fmla="*/ 51437 h 51437"/>
              <a:gd name="connsiteX3" fmla="*/ 42369 w 79769"/>
              <a:gd name="connsiteY3" fmla="*/ 50201 h 51437"/>
              <a:gd name="connsiteX4" fmla="*/ 39927 w 79769"/>
              <a:gd name="connsiteY4" fmla="*/ 45258 h 51437"/>
              <a:gd name="connsiteX5" fmla="*/ 30162 w 79769"/>
              <a:gd name="connsiteY5" fmla="*/ 15596 h 51437"/>
              <a:gd name="connsiteX6" fmla="*/ 38707 w 79769"/>
              <a:gd name="connsiteY6" fmla="*/ 6945 h 51437"/>
              <a:gd name="connsiteX7" fmla="*/ 9878 w 79769"/>
              <a:gd name="connsiteY7" fmla="*/ 5612 h 51437"/>
              <a:gd name="connsiteX8" fmla="*/ 24379 w 79769"/>
              <a:gd name="connsiteY8" fmla="*/ 41243 h 51437"/>
              <a:gd name="connsiteX9" fmla="*/ 17787 w 79769"/>
              <a:gd name="connsiteY9" fmla="*/ 45993 h 51437"/>
              <a:gd name="connsiteX10" fmla="*/ 15151 w 79769"/>
              <a:gd name="connsiteY10" fmla="*/ 45993 h 51437"/>
              <a:gd name="connsiteX11" fmla="*/ 11196 w 79769"/>
              <a:gd name="connsiteY11" fmla="*/ 40055 h 51437"/>
              <a:gd name="connsiteX12" fmla="*/ 1968 w 79769"/>
              <a:gd name="connsiteY12" fmla="*/ 12738 h 51437"/>
              <a:gd name="connsiteX13" fmla="*/ 9878 w 79769"/>
              <a:gd name="connsiteY13" fmla="*/ 5612 h 51437"/>
              <a:gd name="connsiteX14" fmla="*/ 52564 w 79769"/>
              <a:gd name="connsiteY14" fmla="*/ 752 h 51437"/>
              <a:gd name="connsiteX15" fmla="*/ 63417 w 79769"/>
              <a:gd name="connsiteY15" fmla="*/ 1544 h 51437"/>
              <a:gd name="connsiteX16" fmla="*/ 79542 w 79769"/>
              <a:gd name="connsiteY16" fmla="*/ 40843 h 51437"/>
              <a:gd name="connsiteX17" fmla="*/ 72100 w 79769"/>
              <a:gd name="connsiteY17" fmla="*/ 45913 h 51437"/>
              <a:gd name="connsiteX18" fmla="*/ 70859 w 79769"/>
              <a:gd name="connsiteY18" fmla="*/ 45913 h 51437"/>
              <a:gd name="connsiteX19" fmla="*/ 67138 w 79769"/>
              <a:gd name="connsiteY19" fmla="*/ 39575 h 51437"/>
              <a:gd name="connsiteX20" fmla="*/ 51013 w 79769"/>
              <a:gd name="connsiteY20" fmla="*/ 6615 h 51437"/>
              <a:gd name="connsiteX21" fmla="*/ 52564 w 79769"/>
              <a:gd name="connsiteY21" fmla="*/ 752 h 5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9769" h="51437">
                <a:moveTo>
                  <a:pt x="38707" y="6945"/>
                </a:moveTo>
                <a:cubicBezTo>
                  <a:pt x="43589" y="10652"/>
                  <a:pt x="54575" y="15596"/>
                  <a:pt x="52134" y="45258"/>
                </a:cubicBezTo>
                <a:cubicBezTo>
                  <a:pt x="50913" y="48965"/>
                  <a:pt x="48472" y="51437"/>
                  <a:pt x="44810" y="51437"/>
                </a:cubicBezTo>
                <a:cubicBezTo>
                  <a:pt x="43589" y="51437"/>
                  <a:pt x="43589" y="51437"/>
                  <a:pt x="42369" y="50201"/>
                </a:cubicBezTo>
                <a:cubicBezTo>
                  <a:pt x="41148" y="50201"/>
                  <a:pt x="39927" y="46493"/>
                  <a:pt x="39927" y="45258"/>
                </a:cubicBezTo>
                <a:cubicBezTo>
                  <a:pt x="42369" y="21775"/>
                  <a:pt x="31383" y="16832"/>
                  <a:pt x="30162" y="15596"/>
                </a:cubicBezTo>
                <a:cubicBezTo>
                  <a:pt x="22838" y="8181"/>
                  <a:pt x="32603" y="3237"/>
                  <a:pt x="38707" y="6945"/>
                </a:cubicBezTo>
                <a:close/>
                <a:moveTo>
                  <a:pt x="9878" y="5612"/>
                </a:moveTo>
                <a:cubicBezTo>
                  <a:pt x="13832" y="7988"/>
                  <a:pt x="27016" y="11551"/>
                  <a:pt x="24379" y="41243"/>
                </a:cubicBezTo>
                <a:cubicBezTo>
                  <a:pt x="24379" y="44806"/>
                  <a:pt x="21742" y="45993"/>
                  <a:pt x="17787" y="45993"/>
                </a:cubicBezTo>
                <a:cubicBezTo>
                  <a:pt x="16469" y="45993"/>
                  <a:pt x="15151" y="45993"/>
                  <a:pt x="15151" y="45993"/>
                </a:cubicBezTo>
                <a:cubicBezTo>
                  <a:pt x="13832" y="44806"/>
                  <a:pt x="11196" y="42430"/>
                  <a:pt x="11196" y="40055"/>
                </a:cubicBezTo>
                <a:cubicBezTo>
                  <a:pt x="13832" y="18677"/>
                  <a:pt x="3286" y="12738"/>
                  <a:pt x="1968" y="12738"/>
                </a:cubicBezTo>
                <a:cubicBezTo>
                  <a:pt x="-4624" y="5612"/>
                  <a:pt x="7241" y="3237"/>
                  <a:pt x="9878" y="5612"/>
                </a:cubicBezTo>
                <a:close/>
                <a:moveTo>
                  <a:pt x="52564" y="752"/>
                </a:moveTo>
                <a:cubicBezTo>
                  <a:pt x="55665" y="-357"/>
                  <a:pt x="60316" y="-357"/>
                  <a:pt x="63417" y="1544"/>
                </a:cubicBezTo>
                <a:cubicBezTo>
                  <a:pt x="63417" y="2812"/>
                  <a:pt x="82023" y="9150"/>
                  <a:pt x="79542" y="40843"/>
                </a:cubicBezTo>
                <a:cubicBezTo>
                  <a:pt x="78301" y="43378"/>
                  <a:pt x="77061" y="45913"/>
                  <a:pt x="72100" y="45913"/>
                </a:cubicBezTo>
                <a:lnTo>
                  <a:pt x="70859" y="45913"/>
                </a:lnTo>
                <a:cubicBezTo>
                  <a:pt x="69619" y="43378"/>
                  <a:pt x="67138" y="40843"/>
                  <a:pt x="67138" y="39575"/>
                </a:cubicBezTo>
                <a:cubicBezTo>
                  <a:pt x="69619" y="16756"/>
                  <a:pt x="53494" y="9150"/>
                  <a:pt x="51013" y="6615"/>
                </a:cubicBezTo>
                <a:cubicBezTo>
                  <a:pt x="47912" y="4080"/>
                  <a:pt x="49463" y="1861"/>
                  <a:pt x="52564" y="752"/>
                </a:cubicBezTo>
                <a:close/>
              </a:path>
            </a:pathLst>
          </a:custGeom>
          <a:solidFill>
            <a:srgbClr val="43459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70" name="Freeform 145">
            <a:extLst>
              <a:ext uri="{FF2B5EF4-FFF2-40B4-BE49-F238E27FC236}">
                <a16:creationId xmlns:a16="http://schemas.microsoft.com/office/drawing/2014/main" id="{1FD9F5AD-DDAC-0B4E-8622-9A2689897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629" y="4465779"/>
            <a:ext cx="63170" cy="79649"/>
          </a:xfrm>
          <a:custGeom>
            <a:avLst/>
            <a:gdLst>
              <a:gd name="T0" fmla="*/ 65605 w 103"/>
              <a:gd name="T1" fmla="*/ 61682 h 130"/>
              <a:gd name="T2" fmla="*/ 28300 w 103"/>
              <a:gd name="T3" fmla="*/ 82885 h 130"/>
              <a:gd name="T4" fmla="*/ 0 w 103"/>
              <a:gd name="T5" fmla="*/ 28271 h 130"/>
              <a:gd name="T6" fmla="*/ 30230 w 103"/>
              <a:gd name="T7" fmla="*/ 0 h 130"/>
              <a:gd name="T8" fmla="*/ 65605 w 103"/>
              <a:gd name="T9" fmla="*/ 61682 h 1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3" h="130">
                <a:moveTo>
                  <a:pt x="102" y="96"/>
                </a:moveTo>
                <a:lnTo>
                  <a:pt x="44" y="129"/>
                </a:lnTo>
                <a:lnTo>
                  <a:pt x="0" y="44"/>
                </a:lnTo>
                <a:lnTo>
                  <a:pt x="47" y="0"/>
                </a:lnTo>
                <a:lnTo>
                  <a:pt x="102" y="96"/>
                </a:ln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71" name="Freeform 146">
            <a:extLst>
              <a:ext uri="{FF2B5EF4-FFF2-40B4-BE49-F238E27FC236}">
                <a16:creationId xmlns:a16="http://schemas.microsoft.com/office/drawing/2014/main" id="{84ABF9A9-B28D-2248-A35F-DD11F5961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629" y="4465779"/>
            <a:ext cx="38451" cy="49437"/>
          </a:xfrm>
          <a:custGeom>
            <a:avLst/>
            <a:gdLst>
              <a:gd name="T0" fmla="*/ 39663 w 61"/>
              <a:gd name="T1" fmla="*/ 15952 h 78"/>
              <a:gd name="T2" fmla="*/ 31069 w 61"/>
              <a:gd name="T3" fmla="*/ 0 h 78"/>
              <a:gd name="T4" fmla="*/ 0 w 61"/>
              <a:gd name="T5" fmla="*/ 29246 h 78"/>
              <a:gd name="T6" fmla="*/ 11238 w 61"/>
              <a:gd name="T7" fmla="*/ 51180 h 78"/>
              <a:gd name="T8" fmla="*/ 11238 w 61"/>
              <a:gd name="T9" fmla="*/ 51180 h 78"/>
              <a:gd name="T10" fmla="*/ 39663 w 61"/>
              <a:gd name="T11" fmla="*/ 15952 h 7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1" h="78">
                <a:moveTo>
                  <a:pt x="60" y="24"/>
                </a:moveTo>
                <a:lnTo>
                  <a:pt x="47" y="0"/>
                </a:lnTo>
                <a:lnTo>
                  <a:pt x="0" y="44"/>
                </a:lnTo>
                <a:lnTo>
                  <a:pt x="17" y="77"/>
                </a:lnTo>
                <a:cubicBezTo>
                  <a:pt x="28" y="71"/>
                  <a:pt x="49" y="54"/>
                  <a:pt x="60" y="24"/>
                </a:cubicBezTo>
              </a:path>
            </a:pathLst>
          </a:custGeom>
          <a:solidFill>
            <a:srgbClr val="E060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72" name="Freeform 147">
            <a:extLst>
              <a:ext uri="{FF2B5EF4-FFF2-40B4-BE49-F238E27FC236}">
                <a16:creationId xmlns:a16="http://schemas.microsoft.com/office/drawing/2014/main" id="{D29B36E3-5496-2146-9A06-088775F9B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7756" y="4366904"/>
            <a:ext cx="140071" cy="159299"/>
          </a:xfrm>
          <a:custGeom>
            <a:avLst/>
            <a:gdLst>
              <a:gd name="T0" fmla="*/ 139096 w 226"/>
              <a:gd name="T1" fmla="*/ 55686 h 255"/>
              <a:gd name="T2" fmla="*/ 139096 w 226"/>
              <a:gd name="T3" fmla="*/ 55686 h 255"/>
              <a:gd name="T4" fmla="*/ 72798 w 226"/>
              <a:gd name="T5" fmla="*/ 161817 h 255"/>
              <a:gd name="T6" fmla="*/ 72798 w 226"/>
              <a:gd name="T7" fmla="*/ 161817 h 255"/>
              <a:gd name="T8" fmla="*/ 33799 w 226"/>
              <a:gd name="T9" fmla="*/ 132991 h 255"/>
              <a:gd name="T10" fmla="*/ 33799 w 226"/>
              <a:gd name="T11" fmla="*/ 132991 h 255"/>
              <a:gd name="T12" fmla="*/ 29249 w 226"/>
              <a:gd name="T13" fmla="*/ 130371 h 255"/>
              <a:gd name="T14" fmla="*/ 29249 w 226"/>
              <a:gd name="T15" fmla="*/ 130371 h 255"/>
              <a:gd name="T16" fmla="*/ 21449 w 226"/>
              <a:gd name="T17" fmla="*/ 96959 h 255"/>
              <a:gd name="T18" fmla="*/ 21449 w 226"/>
              <a:gd name="T19" fmla="*/ 96959 h 255"/>
              <a:gd name="T20" fmla="*/ 75398 w 226"/>
              <a:gd name="T21" fmla="*/ 0 h 255"/>
              <a:gd name="T22" fmla="*/ 75398 w 226"/>
              <a:gd name="T23" fmla="*/ 0 h 255"/>
              <a:gd name="T24" fmla="*/ 139096 w 226"/>
              <a:gd name="T25" fmla="*/ 55686 h 25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26" h="255">
                <a:moveTo>
                  <a:pt x="214" y="85"/>
                </a:moveTo>
                <a:lnTo>
                  <a:pt x="214" y="85"/>
                </a:lnTo>
                <a:cubicBezTo>
                  <a:pt x="225" y="167"/>
                  <a:pt x="153" y="254"/>
                  <a:pt x="112" y="247"/>
                </a:cubicBezTo>
                <a:cubicBezTo>
                  <a:pt x="91" y="244"/>
                  <a:pt x="80" y="232"/>
                  <a:pt x="52" y="203"/>
                </a:cubicBezTo>
                <a:cubicBezTo>
                  <a:pt x="48" y="198"/>
                  <a:pt x="45" y="199"/>
                  <a:pt x="45" y="199"/>
                </a:cubicBezTo>
                <a:cubicBezTo>
                  <a:pt x="22" y="206"/>
                  <a:pt x="43" y="180"/>
                  <a:pt x="33" y="148"/>
                </a:cubicBezTo>
                <a:cubicBezTo>
                  <a:pt x="0" y="39"/>
                  <a:pt x="67" y="0"/>
                  <a:pt x="116" y="0"/>
                </a:cubicBezTo>
                <a:cubicBezTo>
                  <a:pt x="164" y="0"/>
                  <a:pt x="205" y="17"/>
                  <a:pt x="214" y="85"/>
                </a:cubicBez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A56A5A75-D566-EA46-8ADE-55B8274B0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5221" y="4430245"/>
            <a:ext cx="26811" cy="34432"/>
          </a:xfrm>
          <a:custGeom>
            <a:avLst/>
            <a:gdLst>
              <a:gd name="connsiteX0" fmla="*/ 48274 w 53621"/>
              <a:gd name="connsiteY0" fmla="*/ 27122 h 68863"/>
              <a:gd name="connsiteX1" fmla="*/ 43613 w 53621"/>
              <a:gd name="connsiteY1" fmla="*/ 40047 h 68863"/>
              <a:gd name="connsiteX2" fmla="*/ 30841 w 53621"/>
              <a:gd name="connsiteY2" fmla="*/ 43316 h 68863"/>
              <a:gd name="connsiteX3" fmla="*/ 36009 w 53621"/>
              <a:gd name="connsiteY3" fmla="*/ 52234 h 68863"/>
              <a:gd name="connsiteX4" fmla="*/ 31126 w 53621"/>
              <a:gd name="connsiteY4" fmla="*/ 68714 h 68863"/>
              <a:gd name="connsiteX5" fmla="*/ 17700 w 53621"/>
              <a:gd name="connsiteY5" fmla="*/ 55766 h 68863"/>
              <a:gd name="connsiteX6" fmla="*/ 17852 w 53621"/>
              <a:gd name="connsiteY6" fmla="*/ 44877 h 68863"/>
              <a:gd name="connsiteX7" fmla="*/ 21211 w 53621"/>
              <a:gd name="connsiteY7" fmla="*/ 40907 h 68863"/>
              <a:gd name="connsiteX8" fmla="*/ 19143 w 53621"/>
              <a:gd name="connsiteY8" fmla="*/ 40047 h 68863"/>
              <a:gd name="connsiteX9" fmla="*/ 10987 w 53621"/>
              <a:gd name="connsiteY9" fmla="*/ 47802 h 68863"/>
              <a:gd name="connsiteX10" fmla="*/ 17978 w 53621"/>
              <a:gd name="connsiteY10" fmla="*/ 34877 h 68863"/>
              <a:gd name="connsiteX11" fmla="*/ 30796 w 53621"/>
              <a:gd name="connsiteY11" fmla="*/ 37462 h 68863"/>
              <a:gd name="connsiteX12" fmla="*/ 40117 w 53621"/>
              <a:gd name="connsiteY12" fmla="*/ 37462 h 68863"/>
              <a:gd name="connsiteX13" fmla="*/ 48274 w 53621"/>
              <a:gd name="connsiteY13" fmla="*/ 27122 h 68863"/>
              <a:gd name="connsiteX14" fmla="*/ 22233 w 53621"/>
              <a:gd name="connsiteY14" fmla="*/ 1029 h 68863"/>
              <a:gd name="connsiteX15" fmla="*/ 40543 w 53621"/>
              <a:gd name="connsiteY15" fmla="*/ 1029 h 68863"/>
              <a:gd name="connsiteX16" fmla="*/ 53621 w 53621"/>
              <a:gd name="connsiteY16" fmla="*/ 12016 h 68863"/>
              <a:gd name="connsiteX17" fmla="*/ 24849 w 53621"/>
              <a:gd name="connsiteY17" fmla="*/ 13389 h 68863"/>
              <a:gd name="connsiteX18" fmla="*/ 0 w 53621"/>
              <a:gd name="connsiteY18" fmla="*/ 25749 h 68863"/>
              <a:gd name="connsiteX19" fmla="*/ 7847 w 53621"/>
              <a:gd name="connsiteY19" fmla="*/ 9269 h 68863"/>
              <a:gd name="connsiteX20" fmla="*/ 22233 w 53621"/>
              <a:gd name="connsiteY20" fmla="*/ 1029 h 6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3621" h="68863">
                <a:moveTo>
                  <a:pt x="48274" y="27122"/>
                </a:moveTo>
                <a:cubicBezTo>
                  <a:pt x="48274" y="32292"/>
                  <a:pt x="47109" y="37462"/>
                  <a:pt x="43613" y="40047"/>
                </a:cubicBezTo>
                <a:lnTo>
                  <a:pt x="30841" y="43316"/>
                </a:lnTo>
                <a:lnTo>
                  <a:pt x="36009" y="52234"/>
                </a:lnTo>
                <a:cubicBezTo>
                  <a:pt x="37229" y="59297"/>
                  <a:pt x="36009" y="66360"/>
                  <a:pt x="31126" y="68714"/>
                </a:cubicBezTo>
                <a:cubicBezTo>
                  <a:pt x="26244" y="69891"/>
                  <a:pt x="20141" y="64005"/>
                  <a:pt x="17700" y="55766"/>
                </a:cubicBezTo>
                <a:cubicBezTo>
                  <a:pt x="17090" y="51646"/>
                  <a:pt x="17090" y="47820"/>
                  <a:pt x="17852" y="44877"/>
                </a:cubicBezTo>
                <a:lnTo>
                  <a:pt x="21211" y="40907"/>
                </a:lnTo>
                <a:lnTo>
                  <a:pt x="19143" y="40047"/>
                </a:lnTo>
                <a:cubicBezTo>
                  <a:pt x="15648" y="40047"/>
                  <a:pt x="12152" y="45217"/>
                  <a:pt x="10987" y="47802"/>
                </a:cubicBezTo>
                <a:cubicBezTo>
                  <a:pt x="10987" y="43924"/>
                  <a:pt x="12152" y="38754"/>
                  <a:pt x="17978" y="34877"/>
                </a:cubicBezTo>
                <a:cubicBezTo>
                  <a:pt x="21474" y="32292"/>
                  <a:pt x="28465" y="36169"/>
                  <a:pt x="30796" y="37462"/>
                </a:cubicBezTo>
                <a:cubicBezTo>
                  <a:pt x="34291" y="38754"/>
                  <a:pt x="37787" y="38754"/>
                  <a:pt x="40117" y="37462"/>
                </a:cubicBezTo>
                <a:cubicBezTo>
                  <a:pt x="43613" y="34877"/>
                  <a:pt x="45943" y="30999"/>
                  <a:pt x="48274" y="27122"/>
                </a:cubicBezTo>
                <a:close/>
                <a:moveTo>
                  <a:pt x="22233" y="1029"/>
                </a:moveTo>
                <a:cubicBezTo>
                  <a:pt x="28772" y="-344"/>
                  <a:pt x="35311" y="-344"/>
                  <a:pt x="40543" y="1029"/>
                </a:cubicBezTo>
                <a:cubicBezTo>
                  <a:pt x="44466" y="3776"/>
                  <a:pt x="49698" y="7896"/>
                  <a:pt x="53621" y="12016"/>
                </a:cubicBezTo>
                <a:cubicBezTo>
                  <a:pt x="43159" y="12016"/>
                  <a:pt x="34004" y="10642"/>
                  <a:pt x="24849" y="13389"/>
                </a:cubicBezTo>
                <a:cubicBezTo>
                  <a:pt x="17002" y="14762"/>
                  <a:pt x="10463" y="18882"/>
                  <a:pt x="0" y="25749"/>
                </a:cubicBezTo>
                <a:cubicBezTo>
                  <a:pt x="1308" y="20255"/>
                  <a:pt x="3923" y="13389"/>
                  <a:pt x="7847" y="9269"/>
                </a:cubicBezTo>
                <a:cubicBezTo>
                  <a:pt x="11771" y="5149"/>
                  <a:pt x="17002" y="2403"/>
                  <a:pt x="22233" y="1029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74" name="Freeform 151">
            <a:extLst>
              <a:ext uri="{FF2B5EF4-FFF2-40B4-BE49-F238E27FC236}">
                <a16:creationId xmlns:a16="http://schemas.microsoft.com/office/drawing/2014/main" id="{286CBDE0-067E-C640-A66D-B2BB793F6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433" y="4526202"/>
            <a:ext cx="170282" cy="315850"/>
          </a:xfrm>
          <a:custGeom>
            <a:avLst/>
            <a:gdLst>
              <a:gd name="T0" fmla="*/ 177930 w 275"/>
              <a:gd name="T1" fmla="*/ 304395 h 506"/>
              <a:gd name="T2" fmla="*/ 44807 w 275"/>
              <a:gd name="T3" fmla="*/ 330579 h 506"/>
              <a:gd name="T4" fmla="*/ 53249 w 275"/>
              <a:gd name="T5" fmla="*/ 208167 h 506"/>
              <a:gd name="T6" fmla="*/ 53249 w 275"/>
              <a:gd name="T7" fmla="*/ 208167 h 506"/>
              <a:gd name="T8" fmla="*/ 5195 w 275"/>
              <a:gd name="T9" fmla="*/ 178055 h 506"/>
              <a:gd name="T10" fmla="*/ 5195 w 275"/>
              <a:gd name="T11" fmla="*/ 178055 h 506"/>
              <a:gd name="T12" fmla="*/ 72081 w 275"/>
              <a:gd name="T13" fmla="*/ 21602 h 506"/>
              <a:gd name="T14" fmla="*/ 109745 w 275"/>
              <a:gd name="T15" fmla="*/ 0 h 506"/>
              <a:gd name="T16" fmla="*/ 109745 w 275"/>
              <a:gd name="T17" fmla="*/ 0 h 506"/>
              <a:gd name="T18" fmla="*/ 177930 w 275"/>
              <a:gd name="T19" fmla="*/ 127649 h 506"/>
              <a:gd name="T20" fmla="*/ 177930 w 275"/>
              <a:gd name="T21" fmla="*/ 304395 h 50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75" h="506">
                <a:moveTo>
                  <a:pt x="274" y="465"/>
                </a:moveTo>
                <a:lnTo>
                  <a:pt x="69" y="505"/>
                </a:lnTo>
                <a:lnTo>
                  <a:pt x="82" y="318"/>
                </a:lnTo>
                <a:cubicBezTo>
                  <a:pt x="82" y="318"/>
                  <a:pt x="16" y="320"/>
                  <a:pt x="8" y="272"/>
                </a:cubicBezTo>
                <a:cubicBezTo>
                  <a:pt x="0" y="220"/>
                  <a:pt x="111" y="33"/>
                  <a:pt x="111" y="33"/>
                </a:cubicBezTo>
                <a:lnTo>
                  <a:pt x="169" y="0"/>
                </a:lnTo>
                <a:cubicBezTo>
                  <a:pt x="234" y="43"/>
                  <a:pt x="274" y="116"/>
                  <a:pt x="274" y="195"/>
                </a:cubicBezTo>
                <a:lnTo>
                  <a:pt x="274" y="465"/>
                </a:lnTo>
              </a:path>
            </a:pathLst>
          </a:custGeom>
          <a:solidFill>
            <a:srgbClr val="0553A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75" name="Freeform 152">
            <a:extLst>
              <a:ext uri="{FF2B5EF4-FFF2-40B4-BE49-F238E27FC236}">
                <a16:creationId xmlns:a16="http://schemas.microsoft.com/office/drawing/2014/main" id="{8230C9EA-6171-C141-9C04-42A440DA7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1489" y="4292747"/>
            <a:ext cx="422957" cy="532826"/>
          </a:xfrm>
          <a:custGeom>
            <a:avLst/>
            <a:gdLst>
              <a:gd name="T0" fmla="*/ 0 w 680"/>
              <a:gd name="T1" fmla="*/ 120111 h 856"/>
              <a:gd name="T2" fmla="*/ 0 w 680"/>
              <a:gd name="T3" fmla="*/ 120111 h 856"/>
              <a:gd name="T4" fmla="*/ 65230 w 680"/>
              <a:gd name="T5" fmla="*/ 146223 h 856"/>
              <a:gd name="T6" fmla="*/ 65230 w 680"/>
              <a:gd name="T7" fmla="*/ 146223 h 856"/>
              <a:gd name="T8" fmla="*/ 97846 w 680"/>
              <a:gd name="T9" fmla="*/ 138389 h 856"/>
              <a:gd name="T10" fmla="*/ 97846 w 680"/>
              <a:gd name="T11" fmla="*/ 138389 h 856"/>
              <a:gd name="T12" fmla="*/ 110892 w 680"/>
              <a:gd name="T13" fmla="*/ 131209 h 856"/>
              <a:gd name="T14" fmla="*/ 110892 w 680"/>
              <a:gd name="T15" fmla="*/ 131209 h 856"/>
              <a:gd name="T16" fmla="*/ 102412 w 680"/>
              <a:gd name="T17" fmla="*/ 150139 h 856"/>
              <a:gd name="T18" fmla="*/ 102412 w 680"/>
              <a:gd name="T19" fmla="*/ 150139 h 856"/>
              <a:gd name="T20" fmla="*/ 155901 w 680"/>
              <a:gd name="T21" fmla="*/ 243487 h 856"/>
              <a:gd name="T22" fmla="*/ 155901 w 680"/>
              <a:gd name="T23" fmla="*/ 243487 h 856"/>
              <a:gd name="T24" fmla="*/ 203519 w 680"/>
              <a:gd name="T25" fmla="*/ 341404 h 856"/>
              <a:gd name="T26" fmla="*/ 203519 w 680"/>
              <a:gd name="T27" fmla="*/ 341404 h 856"/>
              <a:gd name="T28" fmla="*/ 251137 w 680"/>
              <a:gd name="T29" fmla="*/ 509168 h 856"/>
              <a:gd name="T30" fmla="*/ 251137 w 680"/>
              <a:gd name="T31" fmla="*/ 509168 h 856"/>
              <a:gd name="T32" fmla="*/ 325500 w 680"/>
              <a:gd name="T33" fmla="*/ 354459 h 856"/>
              <a:gd name="T34" fmla="*/ 325500 w 680"/>
              <a:gd name="T35" fmla="*/ 354459 h 856"/>
              <a:gd name="T36" fmla="*/ 298755 w 680"/>
              <a:gd name="T37" fmla="*/ 327042 h 856"/>
              <a:gd name="T38" fmla="*/ 298755 w 680"/>
              <a:gd name="T39" fmla="*/ 327042 h 856"/>
              <a:gd name="T40" fmla="*/ 209390 w 680"/>
              <a:gd name="T41" fmla="*/ 189959 h 856"/>
              <a:gd name="T42" fmla="*/ 209390 w 680"/>
              <a:gd name="T43" fmla="*/ 189959 h 856"/>
              <a:gd name="T44" fmla="*/ 140245 w 680"/>
              <a:gd name="T45" fmla="*/ 45695 h 856"/>
              <a:gd name="T46" fmla="*/ 140245 w 680"/>
              <a:gd name="T47" fmla="*/ 45695 h 856"/>
              <a:gd name="T48" fmla="*/ 0 w 680"/>
              <a:gd name="T49" fmla="*/ 120111 h 85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680" h="856">
                <a:moveTo>
                  <a:pt x="0" y="184"/>
                </a:moveTo>
                <a:lnTo>
                  <a:pt x="0" y="184"/>
                </a:lnTo>
                <a:cubicBezTo>
                  <a:pt x="0" y="184"/>
                  <a:pt x="30" y="219"/>
                  <a:pt x="100" y="224"/>
                </a:cubicBezTo>
                <a:cubicBezTo>
                  <a:pt x="116" y="225"/>
                  <a:pt x="149" y="227"/>
                  <a:pt x="150" y="212"/>
                </a:cubicBezTo>
                <a:cubicBezTo>
                  <a:pt x="150" y="195"/>
                  <a:pt x="163" y="188"/>
                  <a:pt x="170" y="201"/>
                </a:cubicBezTo>
                <a:cubicBezTo>
                  <a:pt x="185" y="235"/>
                  <a:pt x="157" y="230"/>
                  <a:pt x="157" y="230"/>
                </a:cubicBezTo>
                <a:cubicBezTo>
                  <a:pt x="157" y="230"/>
                  <a:pt x="136" y="271"/>
                  <a:pt x="239" y="373"/>
                </a:cubicBezTo>
                <a:cubicBezTo>
                  <a:pt x="302" y="436"/>
                  <a:pt x="266" y="491"/>
                  <a:pt x="312" y="523"/>
                </a:cubicBezTo>
                <a:cubicBezTo>
                  <a:pt x="356" y="554"/>
                  <a:pt x="299" y="730"/>
                  <a:pt x="385" y="780"/>
                </a:cubicBezTo>
                <a:cubicBezTo>
                  <a:pt x="517" y="855"/>
                  <a:pt x="679" y="672"/>
                  <a:pt x="499" y="543"/>
                </a:cubicBezTo>
                <a:cubicBezTo>
                  <a:pt x="487" y="535"/>
                  <a:pt x="456" y="523"/>
                  <a:pt x="458" y="501"/>
                </a:cubicBezTo>
                <a:cubicBezTo>
                  <a:pt x="462" y="464"/>
                  <a:pt x="507" y="365"/>
                  <a:pt x="321" y="291"/>
                </a:cubicBezTo>
                <a:cubicBezTo>
                  <a:pt x="245" y="261"/>
                  <a:pt x="346" y="119"/>
                  <a:pt x="215" y="70"/>
                </a:cubicBezTo>
                <a:cubicBezTo>
                  <a:pt x="27" y="0"/>
                  <a:pt x="0" y="184"/>
                  <a:pt x="0" y="184"/>
                </a:cubicBez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76" name="Freeform 153">
            <a:extLst>
              <a:ext uri="{FF2B5EF4-FFF2-40B4-BE49-F238E27FC236}">
                <a16:creationId xmlns:a16="http://schemas.microsoft.com/office/drawing/2014/main" id="{D44A4709-88BD-744E-B93E-1B4B2E772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11" y="4888744"/>
            <a:ext cx="332322" cy="357048"/>
          </a:xfrm>
          <a:custGeom>
            <a:avLst/>
            <a:gdLst>
              <a:gd name="T0" fmla="*/ 302916 w 535"/>
              <a:gd name="T1" fmla="*/ 1954 h 575"/>
              <a:gd name="T2" fmla="*/ 262527 w 535"/>
              <a:gd name="T3" fmla="*/ 651 h 575"/>
              <a:gd name="T4" fmla="*/ 262527 w 535"/>
              <a:gd name="T5" fmla="*/ 651 h 575"/>
              <a:gd name="T6" fmla="*/ 196081 w 535"/>
              <a:gd name="T7" fmla="*/ 35816 h 575"/>
              <a:gd name="T8" fmla="*/ 0 w 535"/>
              <a:gd name="T9" fmla="*/ 352949 h 575"/>
              <a:gd name="T10" fmla="*/ 45600 w 535"/>
              <a:gd name="T11" fmla="*/ 373788 h 575"/>
              <a:gd name="T12" fmla="*/ 45600 w 535"/>
              <a:gd name="T13" fmla="*/ 373788 h 575"/>
              <a:gd name="T14" fmla="*/ 197384 w 535"/>
              <a:gd name="T15" fmla="*/ 220756 h 575"/>
              <a:gd name="T16" fmla="*/ 197384 w 535"/>
              <a:gd name="T17" fmla="*/ 220756 h 575"/>
              <a:gd name="T18" fmla="*/ 267087 w 535"/>
              <a:gd name="T19" fmla="*/ 104192 h 575"/>
              <a:gd name="T20" fmla="*/ 267087 w 535"/>
              <a:gd name="T21" fmla="*/ 104192 h 575"/>
              <a:gd name="T22" fmla="*/ 347865 w 535"/>
              <a:gd name="T23" fmla="*/ 104843 h 575"/>
              <a:gd name="T24" fmla="*/ 302916 w 535"/>
              <a:gd name="T25" fmla="*/ 1954 h 57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35" h="575">
                <a:moveTo>
                  <a:pt x="465" y="3"/>
                </a:moveTo>
                <a:lnTo>
                  <a:pt x="403" y="1"/>
                </a:lnTo>
                <a:cubicBezTo>
                  <a:pt x="362" y="0"/>
                  <a:pt x="323" y="20"/>
                  <a:pt x="301" y="55"/>
                </a:cubicBezTo>
                <a:lnTo>
                  <a:pt x="0" y="542"/>
                </a:lnTo>
                <a:lnTo>
                  <a:pt x="70" y="574"/>
                </a:lnTo>
                <a:cubicBezTo>
                  <a:pt x="70" y="574"/>
                  <a:pt x="240" y="378"/>
                  <a:pt x="303" y="339"/>
                </a:cubicBezTo>
                <a:cubicBezTo>
                  <a:pt x="421" y="266"/>
                  <a:pt x="410" y="160"/>
                  <a:pt x="410" y="160"/>
                </a:cubicBezTo>
                <a:cubicBezTo>
                  <a:pt x="410" y="160"/>
                  <a:pt x="476" y="185"/>
                  <a:pt x="534" y="161"/>
                </a:cubicBezTo>
                <a:lnTo>
                  <a:pt x="465" y="3"/>
                </a:ln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77" name="Freeform 154">
            <a:extLst>
              <a:ext uri="{FF2B5EF4-FFF2-40B4-BE49-F238E27FC236}">
                <a16:creationId xmlns:a16="http://schemas.microsoft.com/office/drawing/2014/main" id="{8DC49AD7-10DA-E540-BDF9-4CB48CBAC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3745" y="5207340"/>
            <a:ext cx="167534" cy="76902"/>
          </a:xfrm>
          <a:custGeom>
            <a:avLst/>
            <a:gdLst>
              <a:gd name="T0" fmla="*/ 164594 w 269"/>
              <a:gd name="T1" fmla="*/ 38711 h 125"/>
              <a:gd name="T2" fmla="*/ 164594 w 269"/>
              <a:gd name="T3" fmla="*/ 38711 h 125"/>
              <a:gd name="T4" fmla="*/ 171126 w 269"/>
              <a:gd name="T5" fmla="*/ 29678 h 125"/>
              <a:gd name="T6" fmla="*/ 171126 w 269"/>
              <a:gd name="T7" fmla="*/ 29678 h 125"/>
              <a:gd name="T8" fmla="*/ 152838 w 269"/>
              <a:gd name="T9" fmla="*/ 29678 h 125"/>
              <a:gd name="T10" fmla="*/ 129324 w 269"/>
              <a:gd name="T11" fmla="*/ 23227 h 125"/>
              <a:gd name="T12" fmla="*/ 129977 w 269"/>
              <a:gd name="T13" fmla="*/ 21936 h 125"/>
              <a:gd name="T14" fmla="*/ 129977 w 269"/>
              <a:gd name="T15" fmla="*/ 21936 h 125"/>
              <a:gd name="T16" fmla="*/ 124099 w 269"/>
              <a:gd name="T17" fmla="*/ 3226 h 125"/>
              <a:gd name="T18" fmla="*/ 124099 w 269"/>
              <a:gd name="T19" fmla="*/ 3226 h 125"/>
              <a:gd name="T20" fmla="*/ 107117 w 269"/>
              <a:gd name="T21" fmla="*/ 5807 h 125"/>
              <a:gd name="T22" fmla="*/ 81644 w 269"/>
              <a:gd name="T23" fmla="*/ 33550 h 125"/>
              <a:gd name="T24" fmla="*/ 26779 w 269"/>
              <a:gd name="T25" fmla="*/ 49034 h 125"/>
              <a:gd name="T26" fmla="*/ 26779 w 269"/>
              <a:gd name="T27" fmla="*/ 49034 h 125"/>
              <a:gd name="T28" fmla="*/ 0 w 269"/>
              <a:gd name="T29" fmla="*/ 80003 h 125"/>
              <a:gd name="T30" fmla="*/ 164594 w 269"/>
              <a:gd name="T31" fmla="*/ 80003 h 125"/>
              <a:gd name="T32" fmla="*/ 164594 w 269"/>
              <a:gd name="T33" fmla="*/ 38711 h 12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69" h="125">
                <a:moveTo>
                  <a:pt x="252" y="60"/>
                </a:moveTo>
                <a:lnTo>
                  <a:pt x="252" y="60"/>
                </a:lnTo>
                <a:cubicBezTo>
                  <a:pt x="252" y="60"/>
                  <a:pt x="268" y="51"/>
                  <a:pt x="262" y="46"/>
                </a:cubicBezTo>
                <a:cubicBezTo>
                  <a:pt x="247" y="31"/>
                  <a:pt x="234" y="46"/>
                  <a:pt x="234" y="46"/>
                </a:cubicBezTo>
                <a:lnTo>
                  <a:pt x="198" y="36"/>
                </a:lnTo>
                <a:lnTo>
                  <a:pt x="199" y="34"/>
                </a:lnTo>
                <a:cubicBezTo>
                  <a:pt x="205" y="24"/>
                  <a:pt x="201" y="10"/>
                  <a:pt x="190" y="5"/>
                </a:cubicBezTo>
                <a:cubicBezTo>
                  <a:pt x="182" y="0"/>
                  <a:pt x="171" y="2"/>
                  <a:pt x="164" y="9"/>
                </a:cubicBezTo>
                <a:lnTo>
                  <a:pt x="125" y="52"/>
                </a:lnTo>
                <a:lnTo>
                  <a:pt x="41" y="76"/>
                </a:lnTo>
                <a:cubicBezTo>
                  <a:pt x="19" y="83"/>
                  <a:pt x="2" y="102"/>
                  <a:pt x="0" y="124"/>
                </a:cubicBezTo>
                <a:lnTo>
                  <a:pt x="252" y="124"/>
                </a:lnTo>
                <a:lnTo>
                  <a:pt x="252" y="60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78" name="Freeform 155">
            <a:extLst>
              <a:ext uri="{FF2B5EF4-FFF2-40B4-BE49-F238E27FC236}">
                <a16:creationId xmlns:a16="http://schemas.microsoft.com/office/drawing/2014/main" id="{D7640D71-19AB-0745-9B8A-D1C0C15F0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997" y="5286988"/>
            <a:ext cx="159296" cy="5494"/>
          </a:xfrm>
          <a:custGeom>
            <a:avLst/>
            <a:gdLst>
              <a:gd name="T0" fmla="*/ 1310 w 255"/>
              <a:gd name="T1" fmla="*/ 0 h 10"/>
              <a:gd name="T2" fmla="*/ 1310 w 255"/>
              <a:gd name="T3" fmla="*/ 0 h 10"/>
              <a:gd name="T4" fmla="*/ 0 w 255"/>
              <a:gd name="T5" fmla="*/ 5185 h 10"/>
              <a:gd name="T6" fmla="*/ 166403 w 255"/>
              <a:gd name="T7" fmla="*/ 5185 h 10"/>
              <a:gd name="T8" fmla="*/ 166403 w 255"/>
              <a:gd name="T9" fmla="*/ 0 h 10"/>
              <a:gd name="T10" fmla="*/ 1310 w 255"/>
              <a:gd name="T11" fmla="*/ 0 h 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5" h="10">
                <a:moveTo>
                  <a:pt x="2" y="0"/>
                </a:moveTo>
                <a:lnTo>
                  <a:pt x="2" y="0"/>
                </a:lnTo>
                <a:cubicBezTo>
                  <a:pt x="1" y="3"/>
                  <a:pt x="0" y="6"/>
                  <a:pt x="0" y="9"/>
                </a:cubicBezTo>
                <a:lnTo>
                  <a:pt x="254" y="9"/>
                </a:lnTo>
                <a:lnTo>
                  <a:pt x="254" y="0"/>
                </a:lnTo>
                <a:lnTo>
                  <a:pt x="2" y="0"/>
                </a:lnTo>
              </a:path>
            </a:pathLst>
          </a:custGeom>
          <a:solidFill>
            <a:srgbClr val="43459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79" name="Freeform 156">
            <a:extLst>
              <a:ext uri="{FF2B5EF4-FFF2-40B4-BE49-F238E27FC236}">
                <a16:creationId xmlns:a16="http://schemas.microsoft.com/office/drawing/2014/main" id="{C4C95B12-73FF-C749-AE65-DB5A1CE9F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674" y="5207340"/>
            <a:ext cx="74154" cy="63169"/>
          </a:xfrm>
          <a:custGeom>
            <a:avLst/>
            <a:gdLst>
              <a:gd name="T0" fmla="*/ 41875 w 117"/>
              <a:gd name="T1" fmla="*/ 53906 h 102"/>
              <a:gd name="T2" fmla="*/ 41875 w 117"/>
              <a:gd name="T3" fmla="*/ 53906 h 102"/>
              <a:gd name="T4" fmla="*/ 73114 w 117"/>
              <a:gd name="T5" fmla="*/ 22082 h 102"/>
              <a:gd name="T6" fmla="*/ 73114 w 117"/>
              <a:gd name="T7" fmla="*/ 22082 h 102"/>
              <a:gd name="T8" fmla="*/ 67132 w 117"/>
              <a:gd name="T9" fmla="*/ 3247 h 102"/>
              <a:gd name="T10" fmla="*/ 67132 w 117"/>
              <a:gd name="T11" fmla="*/ 3247 h 102"/>
              <a:gd name="T12" fmla="*/ 49851 w 117"/>
              <a:gd name="T13" fmla="*/ 5845 h 102"/>
              <a:gd name="T14" fmla="*/ 23928 w 117"/>
              <a:gd name="T15" fmla="*/ 33772 h 102"/>
              <a:gd name="T16" fmla="*/ 0 w 117"/>
              <a:gd name="T17" fmla="*/ 40267 h 102"/>
              <a:gd name="T18" fmla="*/ 0 w 117"/>
              <a:gd name="T19" fmla="*/ 40267 h 102"/>
              <a:gd name="T20" fmla="*/ 41875 w 117"/>
              <a:gd name="T21" fmla="*/ 53906 h 10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7" h="102">
                <a:moveTo>
                  <a:pt x="63" y="83"/>
                </a:moveTo>
                <a:lnTo>
                  <a:pt x="63" y="83"/>
                </a:lnTo>
                <a:cubicBezTo>
                  <a:pt x="110" y="57"/>
                  <a:pt x="110" y="34"/>
                  <a:pt x="110" y="34"/>
                </a:cubicBezTo>
                <a:cubicBezTo>
                  <a:pt x="116" y="24"/>
                  <a:pt x="112" y="10"/>
                  <a:pt x="101" y="5"/>
                </a:cubicBezTo>
                <a:cubicBezTo>
                  <a:pt x="93" y="0"/>
                  <a:pt x="82" y="2"/>
                  <a:pt x="75" y="9"/>
                </a:cubicBezTo>
                <a:lnTo>
                  <a:pt x="36" y="52"/>
                </a:lnTo>
                <a:lnTo>
                  <a:pt x="0" y="62"/>
                </a:lnTo>
                <a:cubicBezTo>
                  <a:pt x="7" y="75"/>
                  <a:pt x="32" y="101"/>
                  <a:pt x="63" y="83"/>
                </a:cubicBezTo>
              </a:path>
            </a:pathLst>
          </a:custGeom>
          <a:solidFill>
            <a:srgbClr val="434595">
              <a:alpha val="5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DC9C0C1B-9BFE-7A4C-9F1B-2CF7907EC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9194" y="5226123"/>
            <a:ext cx="43347" cy="32758"/>
          </a:xfrm>
          <a:custGeom>
            <a:avLst/>
            <a:gdLst>
              <a:gd name="connsiteX0" fmla="*/ 6422 w 86693"/>
              <a:gd name="connsiteY0" fmla="*/ 30912 h 65516"/>
              <a:gd name="connsiteX1" fmla="*/ 36938 w 86693"/>
              <a:gd name="connsiteY1" fmla="*/ 56545 h 65516"/>
              <a:gd name="connsiteX2" fmla="*/ 34496 w 86693"/>
              <a:gd name="connsiteY2" fmla="*/ 65516 h 65516"/>
              <a:gd name="connsiteX3" fmla="*/ 32055 w 86693"/>
              <a:gd name="connsiteY3" fmla="*/ 65516 h 65516"/>
              <a:gd name="connsiteX4" fmla="*/ 25952 w 86693"/>
              <a:gd name="connsiteY4" fmla="*/ 61671 h 65516"/>
              <a:gd name="connsiteX5" fmla="*/ 3980 w 86693"/>
              <a:gd name="connsiteY5" fmla="*/ 41165 h 65516"/>
              <a:gd name="connsiteX6" fmla="*/ 6422 w 86693"/>
              <a:gd name="connsiteY6" fmla="*/ 30912 h 65516"/>
              <a:gd name="connsiteX7" fmla="*/ 31719 w 86693"/>
              <a:gd name="connsiteY7" fmla="*/ 13110 h 65516"/>
              <a:gd name="connsiteX8" fmla="*/ 64245 w 86693"/>
              <a:gd name="connsiteY8" fmla="*/ 40400 h 65516"/>
              <a:gd name="connsiteX9" fmla="*/ 61643 w 86693"/>
              <a:gd name="connsiteY9" fmla="*/ 47842 h 65516"/>
              <a:gd name="connsiteX10" fmla="*/ 59041 w 86693"/>
              <a:gd name="connsiteY10" fmla="*/ 49083 h 65516"/>
              <a:gd name="connsiteX11" fmla="*/ 52536 w 86693"/>
              <a:gd name="connsiteY11" fmla="*/ 45361 h 65516"/>
              <a:gd name="connsiteX12" fmla="*/ 29117 w 86693"/>
              <a:gd name="connsiteY12" fmla="*/ 24274 h 65516"/>
              <a:gd name="connsiteX13" fmla="*/ 31719 w 86693"/>
              <a:gd name="connsiteY13" fmla="*/ 13110 h 65516"/>
              <a:gd name="connsiteX14" fmla="*/ 49584 w 86693"/>
              <a:gd name="connsiteY14" fmla="*/ 352 h 65516"/>
              <a:gd name="connsiteX15" fmla="*/ 86203 w 86693"/>
              <a:gd name="connsiteY15" fmla="*/ 22677 h 65516"/>
              <a:gd name="connsiteX16" fmla="*/ 82280 w 86693"/>
              <a:gd name="connsiteY16" fmla="*/ 31359 h 65516"/>
              <a:gd name="connsiteX17" fmla="*/ 79664 w 86693"/>
              <a:gd name="connsiteY17" fmla="*/ 32600 h 65516"/>
              <a:gd name="connsiteX18" fmla="*/ 74433 w 86693"/>
              <a:gd name="connsiteY18" fmla="*/ 28879 h 65516"/>
              <a:gd name="connsiteX19" fmla="*/ 41737 w 86693"/>
              <a:gd name="connsiteY19" fmla="*/ 10274 h 65516"/>
              <a:gd name="connsiteX20" fmla="*/ 49584 w 86693"/>
              <a:gd name="connsiteY20" fmla="*/ 352 h 6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6693" h="65516">
                <a:moveTo>
                  <a:pt x="6422" y="30912"/>
                </a:moveTo>
                <a:cubicBezTo>
                  <a:pt x="10084" y="30912"/>
                  <a:pt x="24731" y="28349"/>
                  <a:pt x="36938" y="56545"/>
                </a:cubicBezTo>
                <a:cubicBezTo>
                  <a:pt x="38158" y="60390"/>
                  <a:pt x="38158" y="62953"/>
                  <a:pt x="34496" y="65516"/>
                </a:cubicBezTo>
                <a:cubicBezTo>
                  <a:pt x="34496" y="65516"/>
                  <a:pt x="33276" y="65516"/>
                  <a:pt x="32055" y="65516"/>
                </a:cubicBezTo>
                <a:cubicBezTo>
                  <a:pt x="29614" y="65516"/>
                  <a:pt x="28393" y="64235"/>
                  <a:pt x="25952" y="61671"/>
                </a:cubicBezTo>
                <a:cubicBezTo>
                  <a:pt x="16187" y="41165"/>
                  <a:pt x="5201" y="41165"/>
                  <a:pt x="3980" y="41165"/>
                </a:cubicBezTo>
                <a:cubicBezTo>
                  <a:pt x="-4564" y="38602"/>
                  <a:pt x="2760" y="30912"/>
                  <a:pt x="6422" y="30912"/>
                </a:cubicBezTo>
                <a:close/>
                <a:moveTo>
                  <a:pt x="31719" y="13110"/>
                </a:moveTo>
                <a:cubicBezTo>
                  <a:pt x="38224" y="13110"/>
                  <a:pt x="49934" y="11870"/>
                  <a:pt x="64245" y="40400"/>
                </a:cubicBezTo>
                <a:cubicBezTo>
                  <a:pt x="65546" y="42880"/>
                  <a:pt x="64245" y="46602"/>
                  <a:pt x="61643" y="47842"/>
                </a:cubicBezTo>
                <a:cubicBezTo>
                  <a:pt x="60342" y="49083"/>
                  <a:pt x="60342" y="49083"/>
                  <a:pt x="59041" y="49083"/>
                </a:cubicBezTo>
                <a:cubicBezTo>
                  <a:pt x="56439" y="49083"/>
                  <a:pt x="53837" y="46602"/>
                  <a:pt x="52536" y="45361"/>
                </a:cubicBezTo>
                <a:cubicBezTo>
                  <a:pt x="42128" y="25515"/>
                  <a:pt x="29117" y="24274"/>
                  <a:pt x="29117" y="24274"/>
                </a:cubicBezTo>
                <a:cubicBezTo>
                  <a:pt x="17408" y="23034"/>
                  <a:pt x="23913" y="13110"/>
                  <a:pt x="31719" y="13110"/>
                </a:cubicBezTo>
                <a:close/>
                <a:moveTo>
                  <a:pt x="49584" y="352"/>
                </a:moveTo>
                <a:cubicBezTo>
                  <a:pt x="50892" y="352"/>
                  <a:pt x="71817" y="-4609"/>
                  <a:pt x="86203" y="22677"/>
                </a:cubicBezTo>
                <a:cubicBezTo>
                  <a:pt x="87511" y="26398"/>
                  <a:pt x="86203" y="30119"/>
                  <a:pt x="82280" y="31359"/>
                </a:cubicBezTo>
                <a:cubicBezTo>
                  <a:pt x="80972" y="31359"/>
                  <a:pt x="80972" y="32600"/>
                  <a:pt x="79664" y="32600"/>
                </a:cubicBezTo>
                <a:cubicBezTo>
                  <a:pt x="78356" y="32600"/>
                  <a:pt x="74433" y="30119"/>
                  <a:pt x="74433" y="28879"/>
                </a:cubicBezTo>
                <a:cubicBezTo>
                  <a:pt x="63970" y="9034"/>
                  <a:pt x="44353" y="10274"/>
                  <a:pt x="41737" y="10274"/>
                </a:cubicBezTo>
                <a:cubicBezTo>
                  <a:pt x="33890" y="7794"/>
                  <a:pt x="43045" y="352"/>
                  <a:pt x="49584" y="352"/>
                </a:cubicBezTo>
                <a:close/>
              </a:path>
            </a:pathLst>
          </a:custGeom>
          <a:solidFill>
            <a:srgbClr val="43459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81" name="Freeform 160">
            <a:extLst>
              <a:ext uri="{FF2B5EF4-FFF2-40B4-BE49-F238E27FC236}">
                <a16:creationId xmlns:a16="http://schemas.microsoft.com/office/drawing/2014/main" id="{75DFD1A6-EC1F-304C-AA76-2951B900C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5152" y="4809093"/>
            <a:ext cx="93380" cy="35706"/>
          </a:xfrm>
          <a:custGeom>
            <a:avLst/>
            <a:gdLst>
              <a:gd name="T0" fmla="*/ 86333 w 152"/>
              <a:gd name="T1" fmla="*/ 10030 h 56"/>
              <a:gd name="T2" fmla="*/ 86333 w 152"/>
              <a:gd name="T3" fmla="*/ 10030 h 56"/>
              <a:gd name="T4" fmla="*/ 54119 w 152"/>
              <a:gd name="T5" fmla="*/ 2006 h 56"/>
              <a:gd name="T6" fmla="*/ 54119 w 152"/>
              <a:gd name="T7" fmla="*/ 2006 h 56"/>
              <a:gd name="T8" fmla="*/ 12241 w 152"/>
              <a:gd name="T9" fmla="*/ 21397 h 56"/>
              <a:gd name="T10" fmla="*/ 0 w 152"/>
              <a:gd name="T11" fmla="*/ 36776 h 56"/>
              <a:gd name="T12" fmla="*/ 20617 w 152"/>
              <a:gd name="T13" fmla="*/ 36776 h 56"/>
              <a:gd name="T14" fmla="*/ 26415 w 152"/>
              <a:gd name="T15" fmla="*/ 29421 h 56"/>
              <a:gd name="T16" fmla="*/ 46388 w 152"/>
              <a:gd name="T17" fmla="*/ 26078 h 56"/>
              <a:gd name="T18" fmla="*/ 46388 w 152"/>
              <a:gd name="T19" fmla="*/ 26078 h 56"/>
              <a:gd name="T20" fmla="*/ 61206 w 152"/>
              <a:gd name="T21" fmla="*/ 36776 h 56"/>
              <a:gd name="T22" fmla="*/ 97286 w 152"/>
              <a:gd name="T23" fmla="*/ 36776 h 56"/>
              <a:gd name="T24" fmla="*/ 86333 w 152"/>
              <a:gd name="T25" fmla="*/ 10030 h 5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52" h="56">
                <a:moveTo>
                  <a:pt x="134" y="15"/>
                </a:moveTo>
                <a:lnTo>
                  <a:pt x="134" y="15"/>
                </a:lnTo>
                <a:cubicBezTo>
                  <a:pt x="134" y="15"/>
                  <a:pt x="94" y="0"/>
                  <a:pt x="84" y="3"/>
                </a:cubicBezTo>
                <a:cubicBezTo>
                  <a:pt x="76" y="5"/>
                  <a:pt x="19" y="32"/>
                  <a:pt x="19" y="32"/>
                </a:cubicBezTo>
                <a:lnTo>
                  <a:pt x="0" y="55"/>
                </a:lnTo>
                <a:lnTo>
                  <a:pt x="32" y="55"/>
                </a:lnTo>
                <a:lnTo>
                  <a:pt x="41" y="44"/>
                </a:lnTo>
                <a:lnTo>
                  <a:pt x="72" y="39"/>
                </a:lnTo>
                <a:cubicBezTo>
                  <a:pt x="72" y="39"/>
                  <a:pt x="77" y="55"/>
                  <a:pt x="95" y="55"/>
                </a:cubicBezTo>
                <a:lnTo>
                  <a:pt x="151" y="55"/>
                </a:lnTo>
                <a:lnTo>
                  <a:pt x="134" y="15"/>
                </a:ln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82" name="Freeform 161">
            <a:extLst>
              <a:ext uri="{FF2B5EF4-FFF2-40B4-BE49-F238E27FC236}">
                <a16:creationId xmlns:a16="http://schemas.microsoft.com/office/drawing/2014/main" id="{2DC96A26-63A9-CF4F-B8C9-C8A1EA0AB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3885" y="4611344"/>
            <a:ext cx="299364" cy="249934"/>
          </a:xfrm>
          <a:custGeom>
            <a:avLst/>
            <a:gdLst>
              <a:gd name="T0" fmla="*/ 129120 w 479"/>
              <a:gd name="T1" fmla="*/ 241295 h 403"/>
              <a:gd name="T2" fmla="*/ 19008 w 479"/>
              <a:gd name="T3" fmla="*/ 0 h 403"/>
              <a:gd name="T4" fmla="*/ 0 w 479"/>
              <a:gd name="T5" fmla="*/ 8455 h 403"/>
              <a:gd name="T6" fmla="*/ 116011 w 479"/>
              <a:gd name="T7" fmla="*/ 261458 h 403"/>
              <a:gd name="T8" fmla="*/ 116011 w 479"/>
              <a:gd name="T9" fmla="*/ 260807 h 403"/>
              <a:gd name="T10" fmla="*/ 116011 w 479"/>
              <a:gd name="T11" fmla="*/ 261458 h 403"/>
              <a:gd name="T12" fmla="*/ 313297 w 479"/>
              <a:gd name="T13" fmla="*/ 261458 h 403"/>
              <a:gd name="T14" fmla="*/ 313297 w 479"/>
              <a:gd name="T15" fmla="*/ 241295 h 403"/>
              <a:gd name="T16" fmla="*/ 129120 w 479"/>
              <a:gd name="T17" fmla="*/ 241295 h 40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79" h="403">
                <a:moveTo>
                  <a:pt x="197" y="371"/>
                </a:moveTo>
                <a:lnTo>
                  <a:pt x="29" y="0"/>
                </a:lnTo>
                <a:lnTo>
                  <a:pt x="0" y="13"/>
                </a:lnTo>
                <a:lnTo>
                  <a:pt x="177" y="402"/>
                </a:lnTo>
                <a:lnTo>
                  <a:pt x="177" y="401"/>
                </a:lnTo>
                <a:lnTo>
                  <a:pt x="177" y="402"/>
                </a:lnTo>
                <a:lnTo>
                  <a:pt x="478" y="402"/>
                </a:lnTo>
                <a:lnTo>
                  <a:pt x="478" y="371"/>
                </a:lnTo>
                <a:lnTo>
                  <a:pt x="197" y="371"/>
                </a:lnTo>
              </a:path>
            </a:pathLst>
          </a:custGeom>
          <a:solidFill>
            <a:srgbClr val="43459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83" name="Freeform 162">
            <a:extLst>
              <a:ext uri="{FF2B5EF4-FFF2-40B4-BE49-F238E27FC236}">
                <a16:creationId xmlns:a16="http://schemas.microsoft.com/office/drawing/2014/main" id="{905754E0-108E-044D-BDE6-9C8E0972C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2336" y="4814586"/>
            <a:ext cx="510843" cy="197750"/>
          </a:xfrm>
          <a:custGeom>
            <a:avLst/>
            <a:gdLst>
              <a:gd name="T0" fmla="*/ 524643 w 821"/>
              <a:gd name="T1" fmla="*/ 115794 h 317"/>
              <a:gd name="T2" fmla="*/ 524643 w 821"/>
              <a:gd name="T3" fmla="*/ 115794 h 317"/>
              <a:gd name="T4" fmla="*/ 405228 w 821"/>
              <a:gd name="T5" fmla="*/ 206728 h 317"/>
              <a:gd name="T6" fmla="*/ 120720 w 821"/>
              <a:gd name="T7" fmla="*/ 206728 h 317"/>
              <a:gd name="T8" fmla="*/ 120720 w 821"/>
              <a:gd name="T9" fmla="*/ 206728 h 317"/>
              <a:gd name="T10" fmla="*/ 88746 w 821"/>
              <a:gd name="T11" fmla="*/ 182522 h 317"/>
              <a:gd name="T12" fmla="*/ 88746 w 821"/>
              <a:gd name="T13" fmla="*/ 182522 h 317"/>
              <a:gd name="T14" fmla="*/ 35237 w 821"/>
              <a:gd name="T15" fmla="*/ 98130 h 317"/>
              <a:gd name="T16" fmla="*/ 35237 w 821"/>
              <a:gd name="T17" fmla="*/ 98130 h 317"/>
              <a:gd name="T18" fmla="*/ 0 w 821"/>
              <a:gd name="T19" fmla="*/ 88317 h 317"/>
              <a:gd name="T20" fmla="*/ 0 w 821"/>
              <a:gd name="T21" fmla="*/ 88317 h 317"/>
              <a:gd name="T22" fmla="*/ 11093 w 821"/>
              <a:gd name="T23" fmla="*/ 75887 h 317"/>
              <a:gd name="T24" fmla="*/ 11093 w 821"/>
              <a:gd name="T25" fmla="*/ 75887 h 317"/>
              <a:gd name="T26" fmla="*/ 270804 w 821"/>
              <a:gd name="T27" fmla="*/ 35327 h 317"/>
              <a:gd name="T28" fmla="*/ 371296 w 821"/>
              <a:gd name="T29" fmla="*/ 26168 h 317"/>
              <a:gd name="T30" fmla="*/ 505067 w 821"/>
              <a:gd name="T31" fmla="*/ 0 h 317"/>
              <a:gd name="T32" fmla="*/ 505067 w 821"/>
              <a:gd name="T33" fmla="*/ 0 h 317"/>
              <a:gd name="T34" fmla="*/ 525948 w 821"/>
              <a:gd name="T35" fmla="*/ 109252 h 317"/>
              <a:gd name="T36" fmla="*/ 525948 w 821"/>
              <a:gd name="T37" fmla="*/ 109252 h 317"/>
              <a:gd name="T38" fmla="*/ 524643 w 821"/>
              <a:gd name="T39" fmla="*/ 115794 h 31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821" h="317">
                <a:moveTo>
                  <a:pt x="804" y="177"/>
                </a:moveTo>
                <a:lnTo>
                  <a:pt x="804" y="177"/>
                </a:lnTo>
                <a:cubicBezTo>
                  <a:pt x="783" y="259"/>
                  <a:pt x="707" y="316"/>
                  <a:pt x="621" y="316"/>
                </a:cubicBezTo>
                <a:lnTo>
                  <a:pt x="185" y="316"/>
                </a:lnTo>
                <a:cubicBezTo>
                  <a:pt x="162" y="316"/>
                  <a:pt x="142" y="301"/>
                  <a:pt x="136" y="279"/>
                </a:cubicBezTo>
                <a:cubicBezTo>
                  <a:pt x="123" y="229"/>
                  <a:pt x="94" y="182"/>
                  <a:pt x="54" y="150"/>
                </a:cubicBezTo>
                <a:cubicBezTo>
                  <a:pt x="39" y="138"/>
                  <a:pt x="19" y="133"/>
                  <a:pt x="0" y="135"/>
                </a:cubicBezTo>
                <a:cubicBezTo>
                  <a:pt x="3" y="127"/>
                  <a:pt x="9" y="121"/>
                  <a:pt x="17" y="116"/>
                </a:cubicBezTo>
                <a:cubicBezTo>
                  <a:pt x="117" y="59"/>
                  <a:pt x="415" y="54"/>
                  <a:pt x="415" y="54"/>
                </a:cubicBezTo>
                <a:lnTo>
                  <a:pt x="569" y="40"/>
                </a:lnTo>
                <a:lnTo>
                  <a:pt x="774" y="0"/>
                </a:lnTo>
                <a:cubicBezTo>
                  <a:pt x="774" y="0"/>
                  <a:pt x="820" y="99"/>
                  <a:pt x="806" y="167"/>
                </a:cubicBezTo>
                <a:cubicBezTo>
                  <a:pt x="806" y="170"/>
                  <a:pt x="805" y="173"/>
                  <a:pt x="804" y="177"/>
                </a:cubicBez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84" name="Freeform 163">
            <a:extLst>
              <a:ext uri="{FF2B5EF4-FFF2-40B4-BE49-F238E27FC236}">
                <a16:creationId xmlns:a16="http://schemas.microsoft.com/office/drawing/2014/main" id="{78A543CC-C7BB-214C-8E3B-BB3C311AA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629" y="4622330"/>
            <a:ext cx="63170" cy="219722"/>
          </a:xfrm>
          <a:custGeom>
            <a:avLst/>
            <a:gdLst>
              <a:gd name="T0" fmla="*/ 46952 w 103"/>
              <a:gd name="T1" fmla="*/ 0 h 352"/>
              <a:gd name="T2" fmla="*/ 0 w 103"/>
              <a:gd name="T3" fmla="*/ 107357 h 352"/>
              <a:gd name="T4" fmla="*/ 0 w 103"/>
              <a:gd name="T5" fmla="*/ 107357 h 352"/>
              <a:gd name="T6" fmla="*/ 9005 w 103"/>
              <a:gd name="T7" fmla="*/ 107357 h 352"/>
              <a:gd name="T8" fmla="*/ 643 w 103"/>
              <a:gd name="T9" fmla="*/ 229769 h 352"/>
              <a:gd name="T10" fmla="*/ 54027 w 103"/>
              <a:gd name="T11" fmla="*/ 219296 h 352"/>
              <a:gd name="T12" fmla="*/ 54027 w 103"/>
              <a:gd name="T13" fmla="*/ 219296 h 352"/>
              <a:gd name="T14" fmla="*/ 46952 w 103"/>
              <a:gd name="T15" fmla="*/ 0 h 35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03" h="352">
                <a:moveTo>
                  <a:pt x="73" y="0"/>
                </a:moveTo>
                <a:lnTo>
                  <a:pt x="0" y="164"/>
                </a:lnTo>
                <a:cubicBezTo>
                  <a:pt x="8" y="165"/>
                  <a:pt x="14" y="164"/>
                  <a:pt x="14" y="164"/>
                </a:cubicBezTo>
                <a:lnTo>
                  <a:pt x="1" y="351"/>
                </a:lnTo>
                <a:lnTo>
                  <a:pt x="84" y="335"/>
                </a:lnTo>
                <a:cubicBezTo>
                  <a:pt x="91" y="254"/>
                  <a:pt x="102" y="59"/>
                  <a:pt x="73" y="0"/>
                </a:cubicBezTo>
              </a:path>
            </a:pathLst>
          </a:custGeom>
          <a:solidFill>
            <a:srgbClr val="002B88">
              <a:alpha val="5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85" name="Freeform 164">
            <a:extLst>
              <a:ext uri="{FF2B5EF4-FFF2-40B4-BE49-F238E27FC236}">
                <a16:creationId xmlns:a16="http://schemas.microsoft.com/office/drawing/2014/main" id="{40F52DED-3637-EC49-8855-D3B11AC1F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2053" y="4594865"/>
            <a:ext cx="200491" cy="258173"/>
          </a:xfrm>
          <a:custGeom>
            <a:avLst/>
            <a:gdLst>
              <a:gd name="T0" fmla="*/ 21415 w 324"/>
              <a:gd name="T1" fmla="*/ 270096 h 415"/>
              <a:gd name="T2" fmla="*/ 0 w 324"/>
              <a:gd name="T3" fmla="*/ 217903 h 415"/>
              <a:gd name="T4" fmla="*/ 0 w 324"/>
              <a:gd name="T5" fmla="*/ 217903 h 415"/>
              <a:gd name="T6" fmla="*/ 149908 w 324"/>
              <a:gd name="T7" fmla="*/ 32620 h 415"/>
              <a:gd name="T8" fmla="*/ 149908 w 324"/>
              <a:gd name="T9" fmla="*/ 32620 h 415"/>
              <a:gd name="T10" fmla="*/ 183654 w 324"/>
              <a:gd name="T11" fmla="*/ 5872 h 415"/>
              <a:gd name="T12" fmla="*/ 183654 w 324"/>
              <a:gd name="T13" fmla="*/ 5872 h 415"/>
              <a:gd name="T14" fmla="*/ 205718 w 324"/>
              <a:gd name="T15" fmla="*/ 41102 h 415"/>
              <a:gd name="T16" fmla="*/ 205718 w 324"/>
              <a:gd name="T17" fmla="*/ 41102 h 415"/>
              <a:gd name="T18" fmla="*/ 21415 w 324"/>
              <a:gd name="T19" fmla="*/ 270096 h 41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24" h="415">
                <a:moveTo>
                  <a:pt x="33" y="414"/>
                </a:moveTo>
                <a:lnTo>
                  <a:pt x="0" y="334"/>
                </a:lnTo>
                <a:cubicBezTo>
                  <a:pt x="199" y="253"/>
                  <a:pt x="230" y="58"/>
                  <a:pt x="231" y="50"/>
                </a:cubicBezTo>
                <a:cubicBezTo>
                  <a:pt x="231" y="50"/>
                  <a:pt x="241" y="0"/>
                  <a:pt x="283" y="9"/>
                </a:cubicBezTo>
                <a:cubicBezTo>
                  <a:pt x="323" y="17"/>
                  <a:pt x="317" y="63"/>
                  <a:pt x="317" y="63"/>
                </a:cubicBezTo>
                <a:cubicBezTo>
                  <a:pt x="316" y="73"/>
                  <a:pt x="277" y="314"/>
                  <a:pt x="33" y="414"/>
                </a:cubicBezTo>
              </a:path>
            </a:pathLst>
          </a:custGeom>
          <a:solidFill>
            <a:srgbClr val="0553A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86" name="Freeform 165">
            <a:extLst>
              <a:ext uri="{FF2B5EF4-FFF2-40B4-BE49-F238E27FC236}">
                <a16:creationId xmlns:a16="http://schemas.microsoft.com/office/drawing/2014/main" id="{C873DD9D-81AE-2E46-B6A2-79705DF6E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443" y="4413595"/>
            <a:ext cx="167535" cy="137326"/>
          </a:xfrm>
          <a:custGeom>
            <a:avLst/>
            <a:gdLst>
              <a:gd name="T0" fmla="*/ 101789 w 271"/>
              <a:gd name="T1" fmla="*/ 72008 h 222"/>
              <a:gd name="T2" fmla="*/ 127074 w 271"/>
              <a:gd name="T3" fmla="*/ 0 h 222"/>
              <a:gd name="T4" fmla="*/ 47977 w 271"/>
              <a:gd name="T5" fmla="*/ 0 h 222"/>
              <a:gd name="T6" fmla="*/ 47977 w 271"/>
              <a:gd name="T7" fmla="*/ 0 h 222"/>
              <a:gd name="T8" fmla="*/ 29175 w 271"/>
              <a:gd name="T9" fmla="*/ 53843 h 222"/>
              <a:gd name="T10" fmla="*/ 29175 w 271"/>
              <a:gd name="T11" fmla="*/ 53843 h 222"/>
              <a:gd name="T12" fmla="*/ 16857 w 271"/>
              <a:gd name="T13" fmla="*/ 73305 h 222"/>
              <a:gd name="T14" fmla="*/ 16857 w 271"/>
              <a:gd name="T15" fmla="*/ 73305 h 222"/>
              <a:gd name="T16" fmla="*/ 1297 w 271"/>
              <a:gd name="T17" fmla="*/ 108336 h 222"/>
              <a:gd name="T18" fmla="*/ 0 w 271"/>
              <a:gd name="T19" fmla="*/ 143366 h 222"/>
              <a:gd name="T20" fmla="*/ 175051 w 271"/>
              <a:gd name="T21" fmla="*/ 143366 h 222"/>
              <a:gd name="T22" fmla="*/ 175051 w 271"/>
              <a:gd name="T23" fmla="*/ 134284 h 222"/>
              <a:gd name="T24" fmla="*/ 175051 w 271"/>
              <a:gd name="T25" fmla="*/ 134284 h 222"/>
              <a:gd name="T26" fmla="*/ 127722 w 271"/>
              <a:gd name="T27" fmla="*/ 90172 h 222"/>
              <a:gd name="T28" fmla="*/ 127722 w 271"/>
              <a:gd name="T29" fmla="*/ 90172 h 222"/>
              <a:gd name="T30" fmla="*/ 101789 w 271"/>
              <a:gd name="T31" fmla="*/ 72008 h 22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71" h="222">
                <a:moveTo>
                  <a:pt x="157" y="111"/>
                </a:moveTo>
                <a:lnTo>
                  <a:pt x="196" y="0"/>
                </a:lnTo>
                <a:lnTo>
                  <a:pt x="74" y="0"/>
                </a:lnTo>
                <a:cubicBezTo>
                  <a:pt x="74" y="0"/>
                  <a:pt x="55" y="56"/>
                  <a:pt x="45" y="83"/>
                </a:cubicBezTo>
                <a:cubicBezTo>
                  <a:pt x="41" y="96"/>
                  <a:pt x="34" y="106"/>
                  <a:pt x="26" y="113"/>
                </a:cubicBezTo>
                <a:cubicBezTo>
                  <a:pt x="12" y="128"/>
                  <a:pt x="4" y="147"/>
                  <a:pt x="2" y="167"/>
                </a:cubicBezTo>
                <a:lnTo>
                  <a:pt x="0" y="221"/>
                </a:lnTo>
                <a:lnTo>
                  <a:pt x="270" y="221"/>
                </a:lnTo>
                <a:lnTo>
                  <a:pt x="270" y="207"/>
                </a:lnTo>
                <a:cubicBezTo>
                  <a:pt x="270" y="154"/>
                  <a:pt x="249" y="146"/>
                  <a:pt x="197" y="139"/>
                </a:cubicBezTo>
                <a:cubicBezTo>
                  <a:pt x="183" y="136"/>
                  <a:pt x="157" y="111"/>
                  <a:pt x="157" y="111"/>
                </a:cubicBezTo>
              </a:path>
            </a:pathLst>
          </a:custGeom>
          <a:solidFill>
            <a:srgbClr val="43459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87" name="Freeform 166">
            <a:extLst>
              <a:ext uri="{FF2B5EF4-FFF2-40B4-BE49-F238E27FC236}">
                <a16:creationId xmlns:a16="http://schemas.microsoft.com/office/drawing/2014/main" id="{27661927-0885-6246-B39E-ADC66EB59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443" y="4413595"/>
            <a:ext cx="167535" cy="137326"/>
          </a:xfrm>
          <a:custGeom>
            <a:avLst/>
            <a:gdLst>
              <a:gd name="T0" fmla="*/ 101789 w 271"/>
              <a:gd name="T1" fmla="*/ 72008 h 222"/>
              <a:gd name="T2" fmla="*/ 127074 w 271"/>
              <a:gd name="T3" fmla="*/ 0 h 222"/>
              <a:gd name="T4" fmla="*/ 47977 w 271"/>
              <a:gd name="T5" fmla="*/ 0 h 222"/>
              <a:gd name="T6" fmla="*/ 47977 w 271"/>
              <a:gd name="T7" fmla="*/ 0 h 222"/>
              <a:gd name="T8" fmla="*/ 29175 w 271"/>
              <a:gd name="T9" fmla="*/ 53843 h 222"/>
              <a:gd name="T10" fmla="*/ 29175 w 271"/>
              <a:gd name="T11" fmla="*/ 53843 h 222"/>
              <a:gd name="T12" fmla="*/ 16857 w 271"/>
              <a:gd name="T13" fmla="*/ 73305 h 222"/>
              <a:gd name="T14" fmla="*/ 16857 w 271"/>
              <a:gd name="T15" fmla="*/ 73305 h 222"/>
              <a:gd name="T16" fmla="*/ 1297 w 271"/>
              <a:gd name="T17" fmla="*/ 108336 h 222"/>
              <a:gd name="T18" fmla="*/ 0 w 271"/>
              <a:gd name="T19" fmla="*/ 143366 h 222"/>
              <a:gd name="T20" fmla="*/ 175051 w 271"/>
              <a:gd name="T21" fmla="*/ 143366 h 222"/>
              <a:gd name="T22" fmla="*/ 175051 w 271"/>
              <a:gd name="T23" fmla="*/ 134284 h 222"/>
              <a:gd name="T24" fmla="*/ 175051 w 271"/>
              <a:gd name="T25" fmla="*/ 134284 h 222"/>
              <a:gd name="T26" fmla="*/ 127722 w 271"/>
              <a:gd name="T27" fmla="*/ 90172 h 222"/>
              <a:gd name="T28" fmla="*/ 127722 w 271"/>
              <a:gd name="T29" fmla="*/ 90172 h 222"/>
              <a:gd name="T30" fmla="*/ 101789 w 271"/>
              <a:gd name="T31" fmla="*/ 72008 h 22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71" h="222">
                <a:moveTo>
                  <a:pt x="157" y="111"/>
                </a:moveTo>
                <a:lnTo>
                  <a:pt x="196" y="0"/>
                </a:lnTo>
                <a:lnTo>
                  <a:pt x="74" y="0"/>
                </a:lnTo>
                <a:cubicBezTo>
                  <a:pt x="74" y="0"/>
                  <a:pt x="55" y="56"/>
                  <a:pt x="45" y="83"/>
                </a:cubicBezTo>
                <a:cubicBezTo>
                  <a:pt x="41" y="96"/>
                  <a:pt x="34" y="106"/>
                  <a:pt x="26" y="113"/>
                </a:cubicBezTo>
                <a:cubicBezTo>
                  <a:pt x="12" y="128"/>
                  <a:pt x="4" y="147"/>
                  <a:pt x="2" y="167"/>
                </a:cubicBezTo>
                <a:lnTo>
                  <a:pt x="0" y="221"/>
                </a:lnTo>
                <a:lnTo>
                  <a:pt x="270" y="221"/>
                </a:lnTo>
                <a:lnTo>
                  <a:pt x="270" y="207"/>
                </a:lnTo>
                <a:cubicBezTo>
                  <a:pt x="270" y="154"/>
                  <a:pt x="249" y="146"/>
                  <a:pt x="197" y="139"/>
                </a:cubicBezTo>
                <a:cubicBezTo>
                  <a:pt x="183" y="136"/>
                  <a:pt x="157" y="111"/>
                  <a:pt x="157" y="111"/>
                </a:cubicBezTo>
              </a:path>
            </a:pathLst>
          </a:custGeom>
          <a:solidFill>
            <a:srgbClr val="180739">
              <a:alpha val="5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88" name="Freeform 167">
            <a:extLst>
              <a:ext uri="{FF2B5EF4-FFF2-40B4-BE49-F238E27FC236}">
                <a16:creationId xmlns:a16="http://schemas.microsoft.com/office/drawing/2014/main" id="{BD56E949-6E51-6D4F-B748-551B4826B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6485" y="4416342"/>
            <a:ext cx="173029" cy="134579"/>
          </a:xfrm>
          <a:custGeom>
            <a:avLst/>
            <a:gdLst>
              <a:gd name="T0" fmla="*/ 92674 w 280"/>
              <a:gd name="T1" fmla="*/ 68941 h 217"/>
              <a:gd name="T2" fmla="*/ 84249 w 280"/>
              <a:gd name="T3" fmla="*/ 0 h 217"/>
              <a:gd name="T4" fmla="*/ 0 w 280"/>
              <a:gd name="T5" fmla="*/ 0 h 217"/>
              <a:gd name="T6" fmla="*/ 7777 w 280"/>
              <a:gd name="T7" fmla="*/ 77396 h 217"/>
              <a:gd name="T8" fmla="*/ 7777 w 280"/>
              <a:gd name="T9" fmla="*/ 77396 h 217"/>
              <a:gd name="T10" fmla="*/ 0 w 280"/>
              <a:gd name="T11" fmla="*/ 106663 h 217"/>
              <a:gd name="T12" fmla="*/ 0 w 280"/>
              <a:gd name="T13" fmla="*/ 106663 h 217"/>
              <a:gd name="T14" fmla="*/ 0 w 280"/>
              <a:gd name="T15" fmla="*/ 140484 h 217"/>
              <a:gd name="T16" fmla="*/ 180812 w 280"/>
              <a:gd name="T17" fmla="*/ 140484 h 217"/>
              <a:gd name="T18" fmla="*/ 180812 w 280"/>
              <a:gd name="T19" fmla="*/ 131378 h 217"/>
              <a:gd name="T20" fmla="*/ 180812 w 280"/>
              <a:gd name="T21" fmla="*/ 131378 h 217"/>
              <a:gd name="T22" fmla="*/ 133503 w 280"/>
              <a:gd name="T23" fmla="*/ 87152 h 217"/>
              <a:gd name="T24" fmla="*/ 133503 w 280"/>
              <a:gd name="T25" fmla="*/ 87152 h 217"/>
              <a:gd name="T26" fmla="*/ 92674 w 280"/>
              <a:gd name="T27" fmla="*/ 68941 h 217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80" h="217">
                <a:moveTo>
                  <a:pt x="143" y="106"/>
                </a:moveTo>
                <a:lnTo>
                  <a:pt x="130" y="0"/>
                </a:lnTo>
                <a:lnTo>
                  <a:pt x="0" y="0"/>
                </a:lnTo>
                <a:lnTo>
                  <a:pt x="12" y="119"/>
                </a:lnTo>
                <a:cubicBezTo>
                  <a:pt x="12" y="119"/>
                  <a:pt x="0" y="148"/>
                  <a:pt x="0" y="164"/>
                </a:cubicBezTo>
                <a:cubicBezTo>
                  <a:pt x="0" y="186"/>
                  <a:pt x="0" y="216"/>
                  <a:pt x="0" y="216"/>
                </a:cubicBezTo>
                <a:lnTo>
                  <a:pt x="279" y="216"/>
                </a:lnTo>
                <a:lnTo>
                  <a:pt x="279" y="202"/>
                </a:lnTo>
                <a:cubicBezTo>
                  <a:pt x="279" y="149"/>
                  <a:pt x="258" y="141"/>
                  <a:pt x="206" y="134"/>
                </a:cubicBezTo>
                <a:cubicBezTo>
                  <a:pt x="193" y="131"/>
                  <a:pt x="143" y="106"/>
                  <a:pt x="143" y="106"/>
                </a:cubicBezTo>
              </a:path>
            </a:pathLst>
          </a:custGeom>
          <a:solidFill>
            <a:srgbClr val="43459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89" name="Freeform 168">
            <a:extLst>
              <a:ext uri="{FF2B5EF4-FFF2-40B4-BE49-F238E27FC236}">
                <a16:creationId xmlns:a16="http://schemas.microsoft.com/office/drawing/2014/main" id="{42F33B79-5320-5949-85CA-A19EBA9DB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6485" y="4416342"/>
            <a:ext cx="173029" cy="134579"/>
          </a:xfrm>
          <a:custGeom>
            <a:avLst/>
            <a:gdLst>
              <a:gd name="T0" fmla="*/ 92674 w 280"/>
              <a:gd name="T1" fmla="*/ 68941 h 217"/>
              <a:gd name="T2" fmla="*/ 84249 w 280"/>
              <a:gd name="T3" fmla="*/ 0 h 217"/>
              <a:gd name="T4" fmla="*/ 0 w 280"/>
              <a:gd name="T5" fmla="*/ 0 h 217"/>
              <a:gd name="T6" fmla="*/ 7777 w 280"/>
              <a:gd name="T7" fmla="*/ 77396 h 217"/>
              <a:gd name="T8" fmla="*/ 7777 w 280"/>
              <a:gd name="T9" fmla="*/ 77396 h 217"/>
              <a:gd name="T10" fmla="*/ 0 w 280"/>
              <a:gd name="T11" fmla="*/ 106663 h 217"/>
              <a:gd name="T12" fmla="*/ 0 w 280"/>
              <a:gd name="T13" fmla="*/ 106663 h 217"/>
              <a:gd name="T14" fmla="*/ 0 w 280"/>
              <a:gd name="T15" fmla="*/ 140484 h 217"/>
              <a:gd name="T16" fmla="*/ 180812 w 280"/>
              <a:gd name="T17" fmla="*/ 140484 h 217"/>
              <a:gd name="T18" fmla="*/ 180812 w 280"/>
              <a:gd name="T19" fmla="*/ 131378 h 217"/>
              <a:gd name="T20" fmla="*/ 180812 w 280"/>
              <a:gd name="T21" fmla="*/ 131378 h 217"/>
              <a:gd name="T22" fmla="*/ 133503 w 280"/>
              <a:gd name="T23" fmla="*/ 87152 h 217"/>
              <a:gd name="T24" fmla="*/ 133503 w 280"/>
              <a:gd name="T25" fmla="*/ 87152 h 217"/>
              <a:gd name="T26" fmla="*/ 92674 w 280"/>
              <a:gd name="T27" fmla="*/ 68941 h 217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80" h="217">
                <a:moveTo>
                  <a:pt x="143" y="106"/>
                </a:moveTo>
                <a:lnTo>
                  <a:pt x="130" y="0"/>
                </a:lnTo>
                <a:lnTo>
                  <a:pt x="0" y="0"/>
                </a:lnTo>
                <a:lnTo>
                  <a:pt x="12" y="119"/>
                </a:lnTo>
                <a:cubicBezTo>
                  <a:pt x="12" y="119"/>
                  <a:pt x="0" y="148"/>
                  <a:pt x="0" y="164"/>
                </a:cubicBezTo>
                <a:cubicBezTo>
                  <a:pt x="0" y="186"/>
                  <a:pt x="0" y="216"/>
                  <a:pt x="0" y="216"/>
                </a:cubicBezTo>
                <a:lnTo>
                  <a:pt x="279" y="216"/>
                </a:lnTo>
                <a:lnTo>
                  <a:pt x="279" y="202"/>
                </a:lnTo>
                <a:cubicBezTo>
                  <a:pt x="279" y="149"/>
                  <a:pt x="258" y="141"/>
                  <a:pt x="206" y="134"/>
                </a:cubicBezTo>
                <a:cubicBezTo>
                  <a:pt x="193" y="131"/>
                  <a:pt x="143" y="106"/>
                  <a:pt x="143" y="106"/>
                </a:cubicBezTo>
              </a:path>
            </a:pathLst>
          </a:custGeom>
          <a:solidFill>
            <a:srgbClr val="180739">
              <a:alpha val="5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F9D77550-BCD7-AE43-94F3-C67F05B18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8528" y="3449565"/>
            <a:ext cx="581629" cy="389384"/>
          </a:xfrm>
          <a:custGeom>
            <a:avLst/>
            <a:gdLst>
              <a:gd name="connsiteX0" fmla="*/ 550920 w 1163258"/>
              <a:gd name="connsiteY0" fmla="*/ 0 h 778767"/>
              <a:gd name="connsiteX1" fmla="*/ 550924 w 1163258"/>
              <a:gd name="connsiteY1" fmla="*/ 2 h 778767"/>
              <a:gd name="connsiteX2" fmla="*/ 553536 w 1163258"/>
              <a:gd name="connsiteY2" fmla="*/ 2 h 778767"/>
              <a:gd name="connsiteX3" fmla="*/ 553393 w 1163258"/>
              <a:gd name="connsiteY3" fmla="*/ 1295 h 778767"/>
              <a:gd name="connsiteX4" fmla="*/ 776976 w 1163258"/>
              <a:gd name="connsiteY4" fmla="*/ 118312 h 778767"/>
              <a:gd name="connsiteX5" fmla="*/ 855226 w 1163258"/>
              <a:gd name="connsiteY5" fmla="*/ 124539 h 778767"/>
              <a:gd name="connsiteX6" fmla="*/ 1108608 w 1163258"/>
              <a:gd name="connsiteY6" fmla="*/ 36117 h 778767"/>
              <a:gd name="connsiteX7" fmla="*/ 1163258 w 1163258"/>
              <a:gd name="connsiteY7" fmla="*/ 168128 h 778767"/>
              <a:gd name="connsiteX8" fmla="*/ 845290 w 1163258"/>
              <a:gd name="connsiteY8" fmla="*/ 296403 h 778767"/>
              <a:gd name="connsiteX9" fmla="*/ 778218 w 1163258"/>
              <a:gd name="connsiteY9" fmla="*/ 298894 h 778767"/>
              <a:gd name="connsiteX10" fmla="*/ 529204 w 1163258"/>
              <a:gd name="connsiteY10" fmla="*/ 219787 h 778767"/>
              <a:gd name="connsiteX11" fmla="*/ 467320 w 1163258"/>
              <a:gd name="connsiteY11" fmla="*/ 778767 h 778767"/>
              <a:gd name="connsiteX12" fmla="*/ 0 w 1163258"/>
              <a:gd name="connsiteY12" fmla="*/ 778767 h 778767"/>
              <a:gd name="connsiteX13" fmla="*/ 86217 w 1163258"/>
              <a:gd name="connsiteY13" fmla="*/ 2 h 778767"/>
              <a:gd name="connsiteX14" fmla="*/ 550920 w 1163258"/>
              <a:gd name="connsiteY14" fmla="*/ 2 h 77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63258" h="778767">
                <a:moveTo>
                  <a:pt x="550920" y="0"/>
                </a:moveTo>
                <a:lnTo>
                  <a:pt x="550924" y="2"/>
                </a:lnTo>
                <a:lnTo>
                  <a:pt x="553536" y="2"/>
                </a:lnTo>
                <a:lnTo>
                  <a:pt x="553393" y="1295"/>
                </a:lnTo>
                <a:lnTo>
                  <a:pt x="776976" y="118312"/>
                </a:lnTo>
                <a:cubicBezTo>
                  <a:pt x="800576" y="132011"/>
                  <a:pt x="829144" y="133257"/>
                  <a:pt x="855226" y="124539"/>
                </a:cubicBezTo>
                <a:lnTo>
                  <a:pt x="1108608" y="36117"/>
                </a:lnTo>
                <a:lnTo>
                  <a:pt x="1163258" y="168128"/>
                </a:lnTo>
                <a:lnTo>
                  <a:pt x="845290" y="296403"/>
                </a:lnTo>
                <a:cubicBezTo>
                  <a:pt x="824174" y="305120"/>
                  <a:pt x="800576" y="306366"/>
                  <a:pt x="778218" y="298894"/>
                </a:cubicBezTo>
                <a:lnTo>
                  <a:pt x="529204" y="219787"/>
                </a:lnTo>
                <a:lnTo>
                  <a:pt x="467320" y="778767"/>
                </a:lnTo>
                <a:lnTo>
                  <a:pt x="0" y="778767"/>
                </a:lnTo>
                <a:lnTo>
                  <a:pt x="86217" y="2"/>
                </a:lnTo>
                <a:lnTo>
                  <a:pt x="550920" y="2"/>
                </a:lnTo>
                <a:close/>
              </a:path>
            </a:pathLst>
          </a:custGeom>
          <a:solidFill>
            <a:srgbClr val="E5E6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91" name="Freeform 170">
            <a:extLst>
              <a:ext uri="{FF2B5EF4-FFF2-40B4-BE49-F238E27FC236}">
                <a16:creationId xmlns:a16="http://schemas.microsoft.com/office/drawing/2014/main" id="{D4DA037A-34DB-A642-BE23-BA6D1821B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8528" y="3449566"/>
            <a:ext cx="131831" cy="390007"/>
          </a:xfrm>
          <a:custGeom>
            <a:avLst/>
            <a:gdLst>
              <a:gd name="T0" fmla="*/ 78539 w 213"/>
              <a:gd name="T1" fmla="*/ 0 h 625"/>
              <a:gd name="T2" fmla="*/ 44787 w 213"/>
              <a:gd name="T3" fmla="*/ 0 h 625"/>
              <a:gd name="T4" fmla="*/ 0 w 213"/>
              <a:gd name="T5" fmla="*/ 408349 h 625"/>
              <a:gd name="T6" fmla="*/ 137606 w 213"/>
              <a:gd name="T7" fmla="*/ 408349 h 625"/>
              <a:gd name="T8" fmla="*/ 137606 w 213"/>
              <a:gd name="T9" fmla="*/ 408349 h 625"/>
              <a:gd name="T10" fmla="*/ 78539 w 213"/>
              <a:gd name="T11" fmla="*/ 0 h 6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3" h="625">
                <a:moveTo>
                  <a:pt x="121" y="0"/>
                </a:moveTo>
                <a:lnTo>
                  <a:pt x="69" y="0"/>
                </a:lnTo>
                <a:lnTo>
                  <a:pt x="0" y="624"/>
                </a:lnTo>
                <a:lnTo>
                  <a:pt x="212" y="624"/>
                </a:lnTo>
                <a:cubicBezTo>
                  <a:pt x="120" y="480"/>
                  <a:pt x="116" y="71"/>
                  <a:pt x="121" y="0"/>
                </a:cubicBezTo>
              </a:path>
            </a:pathLst>
          </a:custGeom>
          <a:solidFill>
            <a:srgbClr val="C5C7D6">
              <a:alpha val="8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92" name="Freeform 171">
            <a:extLst>
              <a:ext uri="{FF2B5EF4-FFF2-40B4-BE49-F238E27FC236}">
                <a16:creationId xmlns:a16="http://schemas.microsoft.com/office/drawing/2014/main" id="{EABCA7BD-2D36-1A4E-92DF-146CC893E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2964" y="3449566"/>
            <a:ext cx="233451" cy="379021"/>
          </a:xfrm>
          <a:custGeom>
            <a:avLst/>
            <a:gdLst>
              <a:gd name="T0" fmla="*/ 196121 w 377"/>
              <a:gd name="T1" fmla="*/ 0 h 610"/>
              <a:gd name="T2" fmla="*/ 196121 w 377"/>
              <a:gd name="T3" fmla="*/ 0 h 610"/>
              <a:gd name="T4" fmla="*/ 3896 w 377"/>
              <a:gd name="T5" fmla="*/ 230018 h 610"/>
              <a:gd name="T6" fmla="*/ 3896 w 377"/>
              <a:gd name="T7" fmla="*/ 230018 h 610"/>
              <a:gd name="T8" fmla="*/ 198719 w 377"/>
              <a:gd name="T9" fmla="*/ 396830 h 610"/>
              <a:gd name="T10" fmla="*/ 244178 w 377"/>
              <a:gd name="T11" fmla="*/ 342095 h 610"/>
              <a:gd name="T12" fmla="*/ 244178 w 377"/>
              <a:gd name="T13" fmla="*/ 342095 h 610"/>
              <a:gd name="T14" fmla="*/ 107152 w 377"/>
              <a:gd name="T15" fmla="*/ 207212 h 610"/>
              <a:gd name="T16" fmla="*/ 107152 w 377"/>
              <a:gd name="T17" fmla="*/ 207212 h 610"/>
              <a:gd name="T18" fmla="*/ 179886 w 377"/>
              <a:gd name="T19" fmla="*/ 148567 h 610"/>
              <a:gd name="T20" fmla="*/ 196121 w 377"/>
              <a:gd name="T21" fmla="*/ 0 h 61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77" h="610">
                <a:moveTo>
                  <a:pt x="302" y="0"/>
                </a:moveTo>
                <a:lnTo>
                  <a:pt x="302" y="0"/>
                </a:lnTo>
                <a:cubicBezTo>
                  <a:pt x="302" y="0"/>
                  <a:pt x="0" y="272"/>
                  <a:pt x="6" y="353"/>
                </a:cubicBezTo>
                <a:cubicBezTo>
                  <a:pt x="11" y="425"/>
                  <a:pt x="306" y="609"/>
                  <a:pt x="306" y="609"/>
                </a:cubicBezTo>
                <a:lnTo>
                  <a:pt x="376" y="525"/>
                </a:lnTo>
                <a:cubicBezTo>
                  <a:pt x="376" y="525"/>
                  <a:pt x="164" y="332"/>
                  <a:pt x="165" y="318"/>
                </a:cubicBezTo>
                <a:cubicBezTo>
                  <a:pt x="167" y="312"/>
                  <a:pt x="277" y="228"/>
                  <a:pt x="277" y="228"/>
                </a:cubicBezTo>
                <a:lnTo>
                  <a:pt x="302" y="0"/>
                </a:lnTo>
              </a:path>
            </a:pathLst>
          </a:custGeom>
          <a:solidFill>
            <a:srgbClr val="E5E6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93" name="Freeform 172">
            <a:extLst>
              <a:ext uri="{FF2B5EF4-FFF2-40B4-BE49-F238E27FC236}">
                <a16:creationId xmlns:a16="http://schemas.microsoft.com/office/drawing/2014/main" id="{C693EBF7-0D2C-3E43-B8BE-37070061F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5640" y="3358928"/>
            <a:ext cx="101620" cy="142820"/>
          </a:xfrm>
          <a:custGeom>
            <a:avLst/>
            <a:gdLst>
              <a:gd name="T0" fmla="*/ 88377 w 164"/>
              <a:gd name="T1" fmla="*/ 94836 h 229"/>
              <a:gd name="T2" fmla="*/ 76030 w 164"/>
              <a:gd name="T3" fmla="*/ 94836 h 229"/>
              <a:gd name="T4" fmla="*/ 88377 w 164"/>
              <a:gd name="T5" fmla="*/ 0 h 229"/>
              <a:gd name="T6" fmla="*/ 19495 w 164"/>
              <a:gd name="T7" fmla="*/ 0 h 229"/>
              <a:gd name="T8" fmla="*/ 6498 w 164"/>
              <a:gd name="T9" fmla="*/ 94836 h 229"/>
              <a:gd name="T10" fmla="*/ 0 w 164"/>
              <a:gd name="T11" fmla="*/ 94836 h 229"/>
              <a:gd name="T12" fmla="*/ 0 w 164"/>
              <a:gd name="T13" fmla="*/ 94836 h 229"/>
              <a:gd name="T14" fmla="*/ 80579 w 164"/>
              <a:gd name="T15" fmla="*/ 147814 h 229"/>
              <a:gd name="T16" fmla="*/ 80579 w 164"/>
              <a:gd name="T17" fmla="*/ 147814 h 229"/>
              <a:gd name="T18" fmla="*/ 88377 w 164"/>
              <a:gd name="T19" fmla="*/ 94836 h 22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64" h="229">
                <a:moveTo>
                  <a:pt x="136" y="145"/>
                </a:moveTo>
                <a:lnTo>
                  <a:pt x="117" y="145"/>
                </a:lnTo>
                <a:lnTo>
                  <a:pt x="136" y="0"/>
                </a:lnTo>
                <a:lnTo>
                  <a:pt x="30" y="0"/>
                </a:lnTo>
                <a:lnTo>
                  <a:pt x="10" y="145"/>
                </a:lnTo>
                <a:lnTo>
                  <a:pt x="0" y="145"/>
                </a:lnTo>
                <a:cubicBezTo>
                  <a:pt x="0" y="145"/>
                  <a:pt x="54" y="221"/>
                  <a:pt x="124" y="226"/>
                </a:cubicBezTo>
                <a:cubicBezTo>
                  <a:pt x="163" y="228"/>
                  <a:pt x="136" y="145"/>
                  <a:pt x="136" y="145"/>
                </a:cubicBez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94" name="Freeform 174">
            <a:extLst>
              <a:ext uri="{FF2B5EF4-FFF2-40B4-BE49-F238E27FC236}">
                <a16:creationId xmlns:a16="http://schemas.microsoft.com/office/drawing/2014/main" id="{E1E6BE4E-E24A-6B4A-9A15-C2512BEB9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8669" y="3836825"/>
            <a:ext cx="260914" cy="609728"/>
          </a:xfrm>
          <a:custGeom>
            <a:avLst/>
            <a:gdLst>
              <a:gd name="T0" fmla="*/ 117176 w 418"/>
              <a:gd name="T1" fmla="*/ 0 h 980"/>
              <a:gd name="T2" fmla="*/ 117176 w 418"/>
              <a:gd name="T3" fmla="*/ 0 h 980"/>
              <a:gd name="T4" fmla="*/ 102120 w 418"/>
              <a:gd name="T5" fmla="*/ 150722 h 980"/>
              <a:gd name="T6" fmla="*/ 102120 w 418"/>
              <a:gd name="T7" fmla="*/ 150722 h 980"/>
              <a:gd name="T8" fmla="*/ 139432 w 418"/>
              <a:gd name="T9" fmla="*/ 299487 h 980"/>
              <a:gd name="T10" fmla="*/ 0 w 418"/>
              <a:gd name="T11" fmla="*/ 638775 h 980"/>
              <a:gd name="T12" fmla="*/ 117176 w 418"/>
              <a:gd name="T13" fmla="*/ 638775 h 980"/>
              <a:gd name="T14" fmla="*/ 272973 w 418"/>
              <a:gd name="T15" fmla="*/ 313189 h 980"/>
              <a:gd name="T16" fmla="*/ 262500 w 418"/>
              <a:gd name="T17" fmla="*/ 0 h 980"/>
              <a:gd name="T18" fmla="*/ 117176 w 418"/>
              <a:gd name="T19" fmla="*/ 0 h 98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18" h="980">
                <a:moveTo>
                  <a:pt x="179" y="0"/>
                </a:moveTo>
                <a:lnTo>
                  <a:pt x="179" y="0"/>
                </a:lnTo>
                <a:cubicBezTo>
                  <a:pt x="179" y="0"/>
                  <a:pt x="98" y="75"/>
                  <a:pt x="156" y="231"/>
                </a:cubicBezTo>
                <a:cubicBezTo>
                  <a:pt x="206" y="362"/>
                  <a:pt x="213" y="459"/>
                  <a:pt x="213" y="459"/>
                </a:cubicBezTo>
                <a:lnTo>
                  <a:pt x="0" y="979"/>
                </a:lnTo>
                <a:lnTo>
                  <a:pt x="179" y="979"/>
                </a:lnTo>
                <a:lnTo>
                  <a:pt x="417" y="480"/>
                </a:lnTo>
                <a:lnTo>
                  <a:pt x="401" y="0"/>
                </a:lnTo>
                <a:lnTo>
                  <a:pt x="179" y="0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95" name="Freeform 175">
            <a:extLst>
              <a:ext uri="{FF2B5EF4-FFF2-40B4-BE49-F238E27FC236}">
                <a16:creationId xmlns:a16="http://schemas.microsoft.com/office/drawing/2014/main" id="{8E28D23F-CC00-B345-A93F-E62179E74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8175" y="3836824"/>
            <a:ext cx="252675" cy="604236"/>
          </a:xfrm>
          <a:custGeom>
            <a:avLst/>
            <a:gdLst>
              <a:gd name="T0" fmla="*/ 161610 w 405"/>
              <a:gd name="T1" fmla="*/ 0 h 970"/>
              <a:gd name="T2" fmla="*/ 263025 w 405"/>
              <a:gd name="T3" fmla="*/ 291356 h 970"/>
              <a:gd name="T4" fmla="*/ 264334 w 405"/>
              <a:gd name="T5" fmla="*/ 633014 h 970"/>
              <a:gd name="T6" fmla="*/ 140673 w 405"/>
              <a:gd name="T7" fmla="*/ 633014 h 970"/>
              <a:gd name="T8" fmla="*/ 126933 w 405"/>
              <a:gd name="T9" fmla="*/ 320100 h 970"/>
              <a:gd name="T10" fmla="*/ 0 w 405"/>
              <a:gd name="T11" fmla="*/ 0 h 970"/>
              <a:gd name="T12" fmla="*/ 161610 w 405"/>
              <a:gd name="T13" fmla="*/ 0 h 97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05" h="970">
                <a:moveTo>
                  <a:pt x="247" y="0"/>
                </a:moveTo>
                <a:lnTo>
                  <a:pt x="402" y="446"/>
                </a:lnTo>
                <a:lnTo>
                  <a:pt x="404" y="969"/>
                </a:lnTo>
                <a:lnTo>
                  <a:pt x="215" y="969"/>
                </a:lnTo>
                <a:lnTo>
                  <a:pt x="194" y="490"/>
                </a:lnTo>
                <a:lnTo>
                  <a:pt x="0" y="0"/>
                </a:lnTo>
                <a:lnTo>
                  <a:pt x="247" y="0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96" name="Freeform 176">
            <a:extLst>
              <a:ext uri="{FF2B5EF4-FFF2-40B4-BE49-F238E27FC236}">
                <a16:creationId xmlns:a16="http://schemas.microsoft.com/office/drawing/2014/main" id="{18965825-AE87-9F47-8F4C-9666FB6A8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7752" y="3334212"/>
            <a:ext cx="1057391" cy="774519"/>
          </a:xfrm>
          <a:custGeom>
            <a:avLst/>
            <a:gdLst>
              <a:gd name="T0" fmla="*/ 1035730 w 1697"/>
              <a:gd name="T1" fmla="*/ 403835 h 1243"/>
              <a:gd name="T2" fmla="*/ 347639 w 1697"/>
              <a:gd name="T3" fmla="*/ 801136 h 1243"/>
              <a:gd name="T4" fmla="*/ 347639 w 1697"/>
              <a:gd name="T5" fmla="*/ 801136 h 1243"/>
              <a:gd name="T6" fmla="*/ 304511 w 1697"/>
              <a:gd name="T7" fmla="*/ 808978 h 1243"/>
              <a:gd name="T8" fmla="*/ 0 w 1697"/>
              <a:gd name="T9" fmla="*/ 759315 h 1243"/>
              <a:gd name="T10" fmla="*/ 103900 w 1697"/>
              <a:gd name="T11" fmla="*/ 462646 h 1243"/>
              <a:gd name="T12" fmla="*/ 103900 w 1697"/>
              <a:gd name="T13" fmla="*/ 462646 h 1243"/>
              <a:gd name="T14" fmla="*/ 132652 w 1697"/>
              <a:gd name="T15" fmla="*/ 427360 h 1243"/>
              <a:gd name="T16" fmla="*/ 820089 w 1697"/>
              <a:gd name="T17" fmla="*/ 31366 h 1243"/>
              <a:gd name="T18" fmla="*/ 820089 w 1697"/>
              <a:gd name="T19" fmla="*/ 31366 h 1243"/>
              <a:gd name="T20" fmla="*/ 974305 w 1697"/>
              <a:gd name="T21" fmla="*/ 72534 h 1243"/>
              <a:gd name="T22" fmla="*/ 1076898 w 1697"/>
              <a:gd name="T23" fmla="*/ 249620 h 1243"/>
              <a:gd name="T24" fmla="*/ 1076898 w 1697"/>
              <a:gd name="T25" fmla="*/ 249620 h 1243"/>
              <a:gd name="T26" fmla="*/ 1035730 w 1697"/>
              <a:gd name="T27" fmla="*/ 403835 h 124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697" h="1243">
                <a:moveTo>
                  <a:pt x="1585" y="618"/>
                </a:moveTo>
                <a:lnTo>
                  <a:pt x="532" y="1226"/>
                </a:lnTo>
                <a:cubicBezTo>
                  <a:pt x="512" y="1238"/>
                  <a:pt x="489" y="1242"/>
                  <a:pt x="466" y="1238"/>
                </a:cubicBezTo>
                <a:lnTo>
                  <a:pt x="0" y="1162"/>
                </a:lnTo>
                <a:lnTo>
                  <a:pt x="159" y="708"/>
                </a:lnTo>
                <a:cubicBezTo>
                  <a:pt x="167" y="685"/>
                  <a:pt x="182" y="666"/>
                  <a:pt x="203" y="654"/>
                </a:cubicBezTo>
                <a:lnTo>
                  <a:pt x="1255" y="48"/>
                </a:lnTo>
                <a:cubicBezTo>
                  <a:pt x="1337" y="0"/>
                  <a:pt x="1443" y="28"/>
                  <a:pt x="1491" y="111"/>
                </a:cubicBezTo>
                <a:lnTo>
                  <a:pt x="1648" y="382"/>
                </a:lnTo>
                <a:cubicBezTo>
                  <a:pt x="1696" y="465"/>
                  <a:pt x="1668" y="570"/>
                  <a:pt x="1585" y="618"/>
                </a:cubicBezTo>
              </a:path>
            </a:pathLst>
          </a:custGeom>
          <a:solidFill>
            <a:srgbClr val="A1DF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B8A85ACF-B199-5740-91DE-7AC1AC3C1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4725" y="3498804"/>
            <a:ext cx="640424" cy="450009"/>
          </a:xfrm>
          <a:custGeom>
            <a:avLst/>
            <a:gdLst>
              <a:gd name="connsiteX0" fmla="*/ 217427 w 1280848"/>
              <a:gd name="connsiteY0" fmla="*/ 709605 h 900018"/>
              <a:gd name="connsiteX1" fmla="*/ 178911 w 1280848"/>
              <a:gd name="connsiteY1" fmla="*/ 723206 h 900018"/>
              <a:gd name="connsiteX2" fmla="*/ 111820 w 1280848"/>
              <a:gd name="connsiteY2" fmla="*/ 762772 h 900018"/>
              <a:gd name="connsiteX3" fmla="*/ 162760 w 1280848"/>
              <a:gd name="connsiteY3" fmla="*/ 851796 h 900018"/>
              <a:gd name="connsiteX4" fmla="*/ 237306 w 1280848"/>
              <a:gd name="connsiteY4" fmla="*/ 808521 h 900018"/>
              <a:gd name="connsiteX5" fmla="*/ 272094 w 1280848"/>
              <a:gd name="connsiteY5" fmla="*/ 765245 h 900018"/>
              <a:gd name="connsiteX6" fmla="*/ 263397 w 1280848"/>
              <a:gd name="connsiteY6" fmla="*/ 731861 h 900018"/>
              <a:gd name="connsiteX7" fmla="*/ 217427 w 1280848"/>
              <a:gd name="connsiteY7" fmla="*/ 709605 h 900018"/>
              <a:gd name="connsiteX8" fmla="*/ 149093 w 1280848"/>
              <a:gd name="connsiteY8" fmla="*/ 608216 h 900018"/>
              <a:gd name="connsiteX9" fmla="*/ 111820 w 1280848"/>
              <a:gd name="connsiteY9" fmla="*/ 623054 h 900018"/>
              <a:gd name="connsiteX10" fmla="*/ 49698 w 1280848"/>
              <a:gd name="connsiteY10" fmla="*/ 657674 h 900018"/>
              <a:gd name="connsiteX11" fmla="*/ 95668 w 1280848"/>
              <a:gd name="connsiteY11" fmla="*/ 735570 h 900018"/>
              <a:gd name="connsiteX12" fmla="*/ 157790 w 1280848"/>
              <a:gd name="connsiteY12" fmla="*/ 699713 h 900018"/>
              <a:gd name="connsiteX13" fmla="*/ 188851 w 1280848"/>
              <a:gd name="connsiteY13" fmla="*/ 673748 h 900018"/>
              <a:gd name="connsiteX14" fmla="*/ 187609 w 1280848"/>
              <a:gd name="connsiteY14" fmla="*/ 629236 h 900018"/>
              <a:gd name="connsiteX15" fmla="*/ 149093 w 1280848"/>
              <a:gd name="connsiteY15" fmla="*/ 608216 h 900018"/>
              <a:gd name="connsiteX16" fmla="*/ 150335 w 1280848"/>
              <a:gd name="connsiteY16" fmla="*/ 571278 h 900018"/>
              <a:gd name="connsiteX17" fmla="*/ 187609 w 1280848"/>
              <a:gd name="connsiteY17" fmla="*/ 576069 h 900018"/>
              <a:gd name="connsiteX18" fmla="*/ 218670 w 1280848"/>
              <a:gd name="connsiteY18" fmla="*/ 605744 h 900018"/>
              <a:gd name="connsiteX19" fmla="*/ 228609 w 1280848"/>
              <a:gd name="connsiteY19" fmla="*/ 651492 h 900018"/>
              <a:gd name="connsiteX20" fmla="*/ 216185 w 1280848"/>
              <a:gd name="connsiteY20" fmla="*/ 678694 h 900018"/>
              <a:gd name="connsiteX21" fmla="*/ 255943 w 1280848"/>
              <a:gd name="connsiteY21" fmla="*/ 678694 h 900018"/>
              <a:gd name="connsiteX22" fmla="*/ 299428 w 1280848"/>
              <a:gd name="connsiteY22" fmla="*/ 714551 h 900018"/>
              <a:gd name="connsiteX23" fmla="*/ 308126 w 1280848"/>
              <a:gd name="connsiteY23" fmla="*/ 766482 h 900018"/>
              <a:gd name="connsiteX24" fmla="*/ 253458 w 1280848"/>
              <a:gd name="connsiteY24" fmla="*/ 838195 h 900018"/>
              <a:gd name="connsiteX25" fmla="*/ 146608 w 1280848"/>
              <a:gd name="connsiteY25" fmla="*/ 900018 h 900018"/>
              <a:gd name="connsiteX26" fmla="*/ 0 w 1280848"/>
              <a:gd name="connsiteY26" fmla="*/ 650256 h 900018"/>
              <a:gd name="connsiteX27" fmla="*/ 109335 w 1280848"/>
              <a:gd name="connsiteY27" fmla="*/ 585960 h 900018"/>
              <a:gd name="connsiteX28" fmla="*/ 150335 w 1280848"/>
              <a:gd name="connsiteY28" fmla="*/ 571278 h 900018"/>
              <a:gd name="connsiteX29" fmla="*/ 398350 w 1280848"/>
              <a:gd name="connsiteY29" fmla="*/ 463133 h 900018"/>
              <a:gd name="connsiteX30" fmla="*/ 368642 w 1280848"/>
              <a:gd name="connsiteY30" fmla="*/ 473077 h 900018"/>
              <a:gd name="connsiteX31" fmla="*/ 288182 w 1280848"/>
              <a:gd name="connsiteY31" fmla="*/ 520309 h 900018"/>
              <a:gd name="connsiteX32" fmla="*/ 337696 w 1280848"/>
              <a:gd name="connsiteY32" fmla="*/ 606073 h 900018"/>
              <a:gd name="connsiteX33" fmla="*/ 413204 w 1280848"/>
              <a:gd name="connsiteY33" fmla="*/ 562569 h 900018"/>
              <a:gd name="connsiteX34" fmla="*/ 445388 w 1280848"/>
              <a:gd name="connsiteY34" fmla="*/ 531496 h 900018"/>
              <a:gd name="connsiteX35" fmla="*/ 439198 w 1280848"/>
              <a:gd name="connsiteY35" fmla="*/ 487992 h 900018"/>
              <a:gd name="connsiteX36" fmla="*/ 398350 w 1280848"/>
              <a:gd name="connsiteY36" fmla="*/ 463133 h 900018"/>
              <a:gd name="connsiteX37" fmla="*/ 402062 w 1280848"/>
              <a:gd name="connsiteY37" fmla="*/ 425845 h 900018"/>
              <a:gd name="connsiteX38" fmla="*/ 471382 w 1280848"/>
              <a:gd name="connsiteY38" fmla="*/ 464376 h 900018"/>
              <a:gd name="connsiteX39" fmla="*/ 483760 w 1280848"/>
              <a:gd name="connsiteY39" fmla="*/ 507880 h 900018"/>
              <a:gd name="connsiteX40" fmla="*/ 470144 w 1280848"/>
              <a:gd name="connsiteY40" fmla="*/ 546411 h 900018"/>
              <a:gd name="connsiteX41" fmla="*/ 501090 w 1280848"/>
              <a:gd name="connsiteY41" fmla="*/ 548897 h 900018"/>
              <a:gd name="connsiteX42" fmla="*/ 528322 w 1280848"/>
              <a:gd name="connsiteY42" fmla="*/ 576242 h 900018"/>
              <a:gd name="connsiteX43" fmla="*/ 549366 w 1280848"/>
              <a:gd name="connsiteY43" fmla="*/ 608559 h 900018"/>
              <a:gd name="connsiteX44" fmla="*/ 562982 w 1280848"/>
              <a:gd name="connsiteY44" fmla="*/ 629689 h 900018"/>
              <a:gd name="connsiteX45" fmla="*/ 584026 w 1280848"/>
              <a:gd name="connsiteY45" fmla="*/ 637147 h 900018"/>
              <a:gd name="connsiteX46" fmla="*/ 586502 w 1280848"/>
              <a:gd name="connsiteY46" fmla="*/ 643362 h 900018"/>
              <a:gd name="connsiteX47" fmla="*/ 545652 w 1280848"/>
              <a:gd name="connsiteY47" fmla="*/ 668221 h 900018"/>
              <a:gd name="connsiteX48" fmla="*/ 538226 w 1280848"/>
              <a:gd name="connsiteY48" fmla="*/ 660763 h 900018"/>
              <a:gd name="connsiteX49" fmla="*/ 524610 w 1280848"/>
              <a:gd name="connsiteY49" fmla="*/ 642119 h 900018"/>
              <a:gd name="connsiteX50" fmla="*/ 498614 w 1280848"/>
              <a:gd name="connsiteY50" fmla="*/ 601101 h 900018"/>
              <a:gd name="connsiteX51" fmla="*/ 461480 w 1280848"/>
              <a:gd name="connsiteY51" fmla="*/ 578728 h 900018"/>
              <a:gd name="connsiteX52" fmla="*/ 429296 w 1280848"/>
              <a:gd name="connsiteY52" fmla="*/ 591158 h 900018"/>
              <a:gd name="connsiteX53" fmla="*/ 353786 w 1280848"/>
              <a:gd name="connsiteY53" fmla="*/ 634661 h 900018"/>
              <a:gd name="connsiteX54" fmla="*/ 416916 w 1280848"/>
              <a:gd name="connsiteY54" fmla="*/ 742798 h 900018"/>
              <a:gd name="connsiteX55" fmla="*/ 382258 w 1280848"/>
              <a:gd name="connsiteY55" fmla="*/ 762685 h 900018"/>
              <a:gd name="connsiteX56" fmla="*/ 236192 w 1280848"/>
              <a:gd name="connsiteY56" fmla="*/ 511608 h 900018"/>
              <a:gd name="connsiteX57" fmla="*/ 351312 w 1280848"/>
              <a:gd name="connsiteY57" fmla="*/ 444489 h 900018"/>
              <a:gd name="connsiteX58" fmla="*/ 402062 w 1280848"/>
              <a:gd name="connsiteY58" fmla="*/ 425845 h 900018"/>
              <a:gd name="connsiteX59" fmla="*/ 600476 w 1280848"/>
              <a:gd name="connsiteY59" fmla="*/ 346580 h 900018"/>
              <a:gd name="connsiteX60" fmla="*/ 624344 w 1280848"/>
              <a:gd name="connsiteY60" fmla="*/ 480395 h 900018"/>
              <a:gd name="connsiteX61" fmla="*/ 704742 w 1280848"/>
              <a:gd name="connsiteY61" fmla="*/ 434551 h 900018"/>
              <a:gd name="connsiteX62" fmla="*/ 599220 w 1280848"/>
              <a:gd name="connsiteY62" fmla="*/ 297019 h 900018"/>
              <a:gd name="connsiteX63" fmla="*/ 839158 w 1280848"/>
              <a:gd name="connsiteY63" fmla="*/ 495264 h 900018"/>
              <a:gd name="connsiteX64" fmla="*/ 801472 w 1280848"/>
              <a:gd name="connsiteY64" fmla="*/ 516327 h 900018"/>
              <a:gd name="connsiteX65" fmla="*/ 731124 w 1280848"/>
              <a:gd name="connsiteY65" fmla="*/ 455615 h 900018"/>
              <a:gd name="connsiteX66" fmla="*/ 630624 w 1280848"/>
              <a:gd name="connsiteY66" fmla="*/ 513849 h 900018"/>
              <a:gd name="connsiteX67" fmla="*/ 646956 w 1280848"/>
              <a:gd name="connsiteY67" fmla="*/ 604299 h 900018"/>
              <a:gd name="connsiteX68" fmla="*/ 611782 w 1280848"/>
              <a:gd name="connsiteY68" fmla="*/ 625362 h 900018"/>
              <a:gd name="connsiteX69" fmla="*/ 560276 w 1280848"/>
              <a:gd name="connsiteY69" fmla="*/ 319321 h 900018"/>
              <a:gd name="connsiteX70" fmla="*/ 923520 w 1280848"/>
              <a:gd name="connsiteY70" fmla="*/ 110256 h 900018"/>
              <a:gd name="connsiteX71" fmla="*/ 1069878 w 1280848"/>
              <a:gd name="connsiteY71" fmla="*/ 361413 h 900018"/>
              <a:gd name="connsiteX72" fmla="*/ 1031428 w 1280848"/>
              <a:gd name="connsiteY72" fmla="*/ 383793 h 900018"/>
              <a:gd name="connsiteX73" fmla="*/ 785842 w 1280848"/>
              <a:gd name="connsiteY73" fmla="*/ 254485 h 900018"/>
              <a:gd name="connsiteX74" fmla="*/ 903674 w 1280848"/>
              <a:gd name="connsiteY74" fmla="*/ 458394 h 900018"/>
              <a:gd name="connsiteX75" fmla="*/ 871426 w 1280848"/>
              <a:gd name="connsiteY75" fmla="*/ 477044 h 900018"/>
              <a:gd name="connsiteX76" fmla="*/ 725066 w 1280848"/>
              <a:gd name="connsiteY76" fmla="*/ 224644 h 900018"/>
              <a:gd name="connsiteX77" fmla="*/ 765998 w 1280848"/>
              <a:gd name="connsiteY77" fmla="*/ 202264 h 900018"/>
              <a:gd name="connsiteX78" fmla="*/ 1009102 w 1280848"/>
              <a:gd name="connsiteY78" fmla="*/ 332816 h 900018"/>
              <a:gd name="connsiteX79" fmla="*/ 890030 w 1280848"/>
              <a:gd name="connsiteY79" fmla="*/ 128906 h 900018"/>
              <a:gd name="connsiteX80" fmla="*/ 1125962 w 1280848"/>
              <a:gd name="connsiteY80" fmla="*/ 37408 h 900018"/>
              <a:gd name="connsiteX81" fmla="*/ 1086892 w 1280848"/>
              <a:gd name="connsiteY81" fmla="*/ 50955 h 900018"/>
              <a:gd name="connsiteX82" fmla="*/ 1028596 w 1280848"/>
              <a:gd name="connsiteY82" fmla="*/ 85832 h 900018"/>
              <a:gd name="connsiteX83" fmla="*/ 1140226 w 1280848"/>
              <a:gd name="connsiteY83" fmla="*/ 280152 h 900018"/>
              <a:gd name="connsiteX84" fmla="*/ 1199762 w 1280848"/>
              <a:gd name="connsiteY84" fmla="*/ 244029 h 900018"/>
              <a:gd name="connsiteX85" fmla="*/ 1225810 w 1280848"/>
              <a:gd name="connsiteY85" fmla="*/ 224098 h 900018"/>
              <a:gd name="connsiteX86" fmla="*/ 1243174 w 1280848"/>
              <a:gd name="connsiteY86" fmla="*/ 180501 h 900018"/>
              <a:gd name="connsiteX87" fmla="*/ 1233252 w 1280848"/>
              <a:gd name="connsiteY87" fmla="*/ 133167 h 900018"/>
              <a:gd name="connsiteX88" fmla="*/ 1220848 w 1280848"/>
              <a:gd name="connsiteY88" fmla="*/ 104517 h 900018"/>
              <a:gd name="connsiteX89" fmla="*/ 1161312 w 1280848"/>
              <a:gd name="connsiteY89" fmla="*/ 43481 h 900018"/>
              <a:gd name="connsiteX90" fmla="*/ 1125962 w 1280848"/>
              <a:gd name="connsiteY90" fmla="*/ 37408 h 900018"/>
              <a:gd name="connsiteX91" fmla="*/ 1128288 w 1280848"/>
              <a:gd name="connsiteY91" fmla="*/ 351 h 900018"/>
              <a:gd name="connsiteX92" fmla="*/ 1178676 w 1280848"/>
              <a:gd name="connsiteY92" fmla="*/ 8603 h 900018"/>
              <a:gd name="connsiteX93" fmla="*/ 1253098 w 1280848"/>
              <a:gd name="connsiteY93" fmla="*/ 79604 h 900018"/>
              <a:gd name="connsiteX94" fmla="*/ 1280384 w 1280848"/>
              <a:gd name="connsiteY94" fmla="*/ 160571 h 900018"/>
              <a:gd name="connsiteX95" fmla="*/ 1223328 w 1280848"/>
              <a:gd name="connsiteY95" fmla="*/ 270187 h 900018"/>
              <a:gd name="connsiteX96" fmla="*/ 1122862 w 1280848"/>
              <a:gd name="connsiteY96" fmla="*/ 328732 h 900018"/>
              <a:gd name="connsiteX97" fmla="*/ 977742 w 1280848"/>
              <a:gd name="connsiteY97" fmla="*/ 75867 h 900018"/>
              <a:gd name="connsiteX98" fmla="*/ 1076968 w 1280848"/>
              <a:gd name="connsiteY98" fmla="*/ 17322 h 900018"/>
              <a:gd name="connsiteX99" fmla="*/ 1128288 w 1280848"/>
              <a:gd name="connsiteY99" fmla="*/ 351 h 90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280848" h="900018">
                <a:moveTo>
                  <a:pt x="217427" y="709605"/>
                </a:moveTo>
                <a:cubicBezTo>
                  <a:pt x="207488" y="710841"/>
                  <a:pt x="193821" y="715787"/>
                  <a:pt x="178911" y="723206"/>
                </a:cubicBezTo>
                <a:lnTo>
                  <a:pt x="111820" y="762772"/>
                </a:lnTo>
                <a:lnTo>
                  <a:pt x="162760" y="851796"/>
                </a:lnTo>
                <a:lnTo>
                  <a:pt x="237306" y="808521"/>
                </a:lnTo>
                <a:cubicBezTo>
                  <a:pt x="257185" y="796156"/>
                  <a:pt x="269610" y="782555"/>
                  <a:pt x="272094" y="765245"/>
                </a:cubicBezTo>
                <a:cubicBezTo>
                  <a:pt x="273337" y="752881"/>
                  <a:pt x="269610" y="742989"/>
                  <a:pt x="263397" y="731861"/>
                </a:cubicBezTo>
                <a:cubicBezTo>
                  <a:pt x="253458" y="714551"/>
                  <a:pt x="238549" y="707132"/>
                  <a:pt x="217427" y="709605"/>
                </a:cubicBezTo>
                <a:close/>
                <a:moveTo>
                  <a:pt x="149093" y="608216"/>
                </a:moveTo>
                <a:cubicBezTo>
                  <a:pt x="137911" y="609453"/>
                  <a:pt x="126729" y="614399"/>
                  <a:pt x="111820" y="623054"/>
                </a:cubicBezTo>
                <a:lnTo>
                  <a:pt x="49698" y="657674"/>
                </a:lnTo>
                <a:lnTo>
                  <a:pt x="95668" y="735570"/>
                </a:lnTo>
                <a:lnTo>
                  <a:pt x="157790" y="699713"/>
                </a:lnTo>
                <a:cubicBezTo>
                  <a:pt x="172699" y="691058"/>
                  <a:pt x="182639" y="683640"/>
                  <a:pt x="188851" y="673748"/>
                </a:cubicBezTo>
                <a:cubicBezTo>
                  <a:pt x="197548" y="660147"/>
                  <a:pt x="197548" y="645310"/>
                  <a:pt x="187609" y="629236"/>
                </a:cubicBezTo>
                <a:cubicBezTo>
                  <a:pt x="177669" y="613162"/>
                  <a:pt x="165245" y="605744"/>
                  <a:pt x="149093" y="608216"/>
                </a:cubicBezTo>
                <a:close/>
                <a:moveTo>
                  <a:pt x="150335" y="571278"/>
                </a:moveTo>
                <a:cubicBezTo>
                  <a:pt x="163381" y="569578"/>
                  <a:pt x="175806" y="571123"/>
                  <a:pt x="187609" y="576069"/>
                </a:cubicBezTo>
                <a:cubicBezTo>
                  <a:pt x="201275" y="582251"/>
                  <a:pt x="211215" y="592143"/>
                  <a:pt x="218670" y="605744"/>
                </a:cubicBezTo>
                <a:cubicBezTo>
                  <a:pt x="228609" y="620581"/>
                  <a:pt x="232336" y="636655"/>
                  <a:pt x="228609" y="651492"/>
                </a:cubicBezTo>
                <a:cubicBezTo>
                  <a:pt x="227367" y="660147"/>
                  <a:pt x="222397" y="670039"/>
                  <a:pt x="216185" y="678694"/>
                </a:cubicBezTo>
                <a:cubicBezTo>
                  <a:pt x="232336" y="676221"/>
                  <a:pt x="246003" y="676221"/>
                  <a:pt x="255943" y="678694"/>
                </a:cubicBezTo>
                <a:cubicBezTo>
                  <a:pt x="273337" y="683640"/>
                  <a:pt x="287004" y="694768"/>
                  <a:pt x="299428" y="714551"/>
                </a:cubicBezTo>
                <a:cubicBezTo>
                  <a:pt x="308126" y="729388"/>
                  <a:pt x="311852" y="747935"/>
                  <a:pt x="308126" y="766482"/>
                </a:cubicBezTo>
                <a:cubicBezTo>
                  <a:pt x="305640" y="794920"/>
                  <a:pt x="287004" y="818412"/>
                  <a:pt x="253458" y="838195"/>
                </a:cubicBezTo>
                <a:lnTo>
                  <a:pt x="146608" y="900018"/>
                </a:lnTo>
                <a:lnTo>
                  <a:pt x="0" y="650256"/>
                </a:lnTo>
                <a:lnTo>
                  <a:pt x="109335" y="585960"/>
                </a:lnTo>
                <a:cubicBezTo>
                  <a:pt x="123623" y="577924"/>
                  <a:pt x="137290" y="572978"/>
                  <a:pt x="150335" y="571278"/>
                </a:cubicBezTo>
                <a:close/>
                <a:moveTo>
                  <a:pt x="398350" y="463133"/>
                </a:moveTo>
                <a:cubicBezTo>
                  <a:pt x="389684" y="463133"/>
                  <a:pt x="379782" y="466862"/>
                  <a:pt x="368642" y="473077"/>
                </a:cubicBezTo>
                <a:lnTo>
                  <a:pt x="288182" y="520309"/>
                </a:lnTo>
                <a:lnTo>
                  <a:pt x="337696" y="606073"/>
                </a:lnTo>
                <a:lnTo>
                  <a:pt x="413204" y="562569"/>
                </a:lnTo>
                <a:cubicBezTo>
                  <a:pt x="429296" y="552626"/>
                  <a:pt x="439198" y="542682"/>
                  <a:pt x="445388" y="531496"/>
                </a:cubicBezTo>
                <a:cubicBezTo>
                  <a:pt x="450338" y="519066"/>
                  <a:pt x="447862" y="505394"/>
                  <a:pt x="439198" y="487992"/>
                </a:cubicBezTo>
                <a:cubicBezTo>
                  <a:pt x="428058" y="470591"/>
                  <a:pt x="414442" y="461890"/>
                  <a:pt x="398350" y="463133"/>
                </a:cubicBezTo>
                <a:close/>
                <a:moveTo>
                  <a:pt x="402062" y="425845"/>
                </a:moveTo>
                <a:cubicBezTo>
                  <a:pt x="430534" y="423359"/>
                  <a:pt x="454052" y="435788"/>
                  <a:pt x="471382" y="464376"/>
                </a:cubicBezTo>
                <a:cubicBezTo>
                  <a:pt x="480046" y="480535"/>
                  <a:pt x="483760" y="494207"/>
                  <a:pt x="483760" y="507880"/>
                </a:cubicBezTo>
                <a:cubicBezTo>
                  <a:pt x="482522" y="521552"/>
                  <a:pt x="477572" y="532739"/>
                  <a:pt x="470144" y="546411"/>
                </a:cubicBezTo>
                <a:cubicBezTo>
                  <a:pt x="482522" y="543925"/>
                  <a:pt x="493664" y="545168"/>
                  <a:pt x="501090" y="548897"/>
                </a:cubicBezTo>
                <a:cubicBezTo>
                  <a:pt x="510992" y="552626"/>
                  <a:pt x="519658" y="561326"/>
                  <a:pt x="528322" y="576242"/>
                </a:cubicBezTo>
                <a:lnTo>
                  <a:pt x="549366" y="608559"/>
                </a:lnTo>
                <a:cubicBezTo>
                  <a:pt x="555556" y="618503"/>
                  <a:pt x="559268" y="624718"/>
                  <a:pt x="562982" y="629689"/>
                </a:cubicBezTo>
                <a:cubicBezTo>
                  <a:pt x="570410" y="635904"/>
                  <a:pt x="576598" y="638390"/>
                  <a:pt x="584026" y="637147"/>
                </a:cubicBezTo>
                <a:lnTo>
                  <a:pt x="586502" y="643362"/>
                </a:lnTo>
                <a:lnTo>
                  <a:pt x="545652" y="668221"/>
                </a:lnTo>
                <a:cubicBezTo>
                  <a:pt x="543176" y="665735"/>
                  <a:pt x="539464" y="664492"/>
                  <a:pt x="538226" y="660763"/>
                </a:cubicBezTo>
                <a:cubicBezTo>
                  <a:pt x="534512" y="658277"/>
                  <a:pt x="530798" y="652063"/>
                  <a:pt x="524610" y="642119"/>
                </a:cubicBezTo>
                <a:lnTo>
                  <a:pt x="498614" y="601101"/>
                </a:lnTo>
                <a:cubicBezTo>
                  <a:pt x="487474" y="584943"/>
                  <a:pt x="475096" y="577485"/>
                  <a:pt x="461480" y="578728"/>
                </a:cubicBezTo>
                <a:cubicBezTo>
                  <a:pt x="452814" y="578728"/>
                  <a:pt x="442912" y="583700"/>
                  <a:pt x="429296" y="591158"/>
                </a:cubicBezTo>
                <a:lnTo>
                  <a:pt x="353786" y="634661"/>
                </a:lnTo>
                <a:lnTo>
                  <a:pt x="416916" y="742798"/>
                </a:lnTo>
                <a:lnTo>
                  <a:pt x="382258" y="762685"/>
                </a:lnTo>
                <a:lnTo>
                  <a:pt x="236192" y="511608"/>
                </a:lnTo>
                <a:lnTo>
                  <a:pt x="351312" y="444489"/>
                </a:lnTo>
                <a:cubicBezTo>
                  <a:pt x="369878" y="433302"/>
                  <a:pt x="385970" y="427088"/>
                  <a:pt x="402062" y="425845"/>
                </a:cubicBezTo>
                <a:close/>
                <a:moveTo>
                  <a:pt x="600476" y="346580"/>
                </a:moveTo>
                <a:lnTo>
                  <a:pt x="624344" y="480395"/>
                </a:lnTo>
                <a:lnTo>
                  <a:pt x="704742" y="434551"/>
                </a:lnTo>
                <a:close/>
                <a:moveTo>
                  <a:pt x="599220" y="297019"/>
                </a:moveTo>
                <a:lnTo>
                  <a:pt x="839158" y="495264"/>
                </a:lnTo>
                <a:lnTo>
                  <a:pt x="801472" y="516327"/>
                </a:lnTo>
                <a:lnTo>
                  <a:pt x="731124" y="455615"/>
                </a:lnTo>
                <a:lnTo>
                  <a:pt x="630624" y="513849"/>
                </a:lnTo>
                <a:lnTo>
                  <a:pt x="646956" y="604299"/>
                </a:lnTo>
                <a:lnTo>
                  <a:pt x="611782" y="625362"/>
                </a:lnTo>
                <a:lnTo>
                  <a:pt x="560276" y="319321"/>
                </a:lnTo>
                <a:close/>
                <a:moveTo>
                  <a:pt x="923520" y="110256"/>
                </a:moveTo>
                <a:lnTo>
                  <a:pt x="1069878" y="361413"/>
                </a:lnTo>
                <a:lnTo>
                  <a:pt x="1031428" y="383793"/>
                </a:lnTo>
                <a:lnTo>
                  <a:pt x="785842" y="254485"/>
                </a:lnTo>
                <a:lnTo>
                  <a:pt x="903674" y="458394"/>
                </a:lnTo>
                <a:lnTo>
                  <a:pt x="871426" y="477044"/>
                </a:lnTo>
                <a:lnTo>
                  <a:pt x="725066" y="224644"/>
                </a:lnTo>
                <a:lnTo>
                  <a:pt x="765998" y="202264"/>
                </a:lnTo>
                <a:lnTo>
                  <a:pt x="1009102" y="332816"/>
                </a:lnTo>
                <a:lnTo>
                  <a:pt x="890030" y="128906"/>
                </a:lnTo>
                <a:close/>
                <a:moveTo>
                  <a:pt x="1125962" y="37408"/>
                </a:moveTo>
                <a:cubicBezTo>
                  <a:pt x="1113558" y="38810"/>
                  <a:pt x="1100534" y="43481"/>
                  <a:pt x="1086892" y="50955"/>
                </a:cubicBezTo>
                <a:lnTo>
                  <a:pt x="1028596" y="85832"/>
                </a:lnTo>
                <a:lnTo>
                  <a:pt x="1140226" y="280152"/>
                </a:lnTo>
                <a:lnTo>
                  <a:pt x="1199762" y="244029"/>
                </a:lnTo>
                <a:cubicBezTo>
                  <a:pt x="1210926" y="239046"/>
                  <a:pt x="1219608" y="231572"/>
                  <a:pt x="1225810" y="224098"/>
                </a:cubicBezTo>
                <a:cubicBezTo>
                  <a:pt x="1235732" y="212888"/>
                  <a:pt x="1240694" y="197940"/>
                  <a:pt x="1243174" y="180501"/>
                </a:cubicBezTo>
                <a:cubicBezTo>
                  <a:pt x="1243174" y="166799"/>
                  <a:pt x="1240694" y="150606"/>
                  <a:pt x="1233252" y="133167"/>
                </a:cubicBezTo>
                <a:cubicBezTo>
                  <a:pt x="1229530" y="123202"/>
                  <a:pt x="1225810" y="113236"/>
                  <a:pt x="1220848" y="104517"/>
                </a:cubicBezTo>
                <a:cubicBezTo>
                  <a:pt x="1203484" y="73376"/>
                  <a:pt x="1182398" y="53446"/>
                  <a:pt x="1161312" y="43481"/>
                </a:cubicBezTo>
                <a:cubicBezTo>
                  <a:pt x="1150148" y="37875"/>
                  <a:pt x="1138366" y="36007"/>
                  <a:pt x="1125962" y="37408"/>
                </a:cubicBezTo>
                <a:close/>
                <a:moveTo>
                  <a:pt x="1128288" y="351"/>
                </a:moveTo>
                <a:cubicBezTo>
                  <a:pt x="1145188" y="-1051"/>
                  <a:pt x="1161932" y="1752"/>
                  <a:pt x="1178676" y="8603"/>
                </a:cubicBezTo>
                <a:cubicBezTo>
                  <a:pt x="1208444" y="19814"/>
                  <a:pt x="1233252" y="44726"/>
                  <a:pt x="1253098" y="79604"/>
                </a:cubicBezTo>
                <a:cubicBezTo>
                  <a:pt x="1269222" y="105763"/>
                  <a:pt x="1276664" y="133167"/>
                  <a:pt x="1280384" y="160571"/>
                </a:cubicBezTo>
                <a:cubicBezTo>
                  <a:pt x="1284106" y="209151"/>
                  <a:pt x="1265500" y="245274"/>
                  <a:pt x="1223328" y="270187"/>
                </a:cubicBezTo>
                <a:lnTo>
                  <a:pt x="1122862" y="328732"/>
                </a:lnTo>
                <a:lnTo>
                  <a:pt x="977742" y="75867"/>
                </a:lnTo>
                <a:lnTo>
                  <a:pt x="1076968" y="17322"/>
                </a:lnTo>
                <a:cubicBezTo>
                  <a:pt x="1094332" y="7357"/>
                  <a:pt x="1111388" y="1752"/>
                  <a:pt x="1128288" y="3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98" name="Freeform 182">
            <a:extLst>
              <a:ext uri="{FF2B5EF4-FFF2-40B4-BE49-F238E27FC236}">
                <a16:creationId xmlns:a16="http://schemas.microsoft.com/office/drawing/2014/main" id="{981FEC33-D8D8-724E-9F86-B34A0339F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8597" y="3919220"/>
            <a:ext cx="85141" cy="85143"/>
          </a:xfrm>
          <a:custGeom>
            <a:avLst/>
            <a:gdLst>
              <a:gd name="T0" fmla="*/ 88643 w 138"/>
              <a:gd name="T1" fmla="*/ 44645 h 138"/>
              <a:gd name="T2" fmla="*/ 88643 w 138"/>
              <a:gd name="T3" fmla="*/ 44645 h 138"/>
              <a:gd name="T4" fmla="*/ 43998 w 138"/>
              <a:gd name="T5" fmla="*/ 88643 h 138"/>
              <a:gd name="T6" fmla="*/ 43998 w 138"/>
              <a:gd name="T7" fmla="*/ 88643 h 138"/>
              <a:gd name="T8" fmla="*/ 0 w 138"/>
              <a:gd name="T9" fmla="*/ 44645 h 138"/>
              <a:gd name="T10" fmla="*/ 0 w 138"/>
              <a:gd name="T11" fmla="*/ 44645 h 138"/>
              <a:gd name="T12" fmla="*/ 43998 w 138"/>
              <a:gd name="T13" fmla="*/ 0 h 138"/>
              <a:gd name="T14" fmla="*/ 43998 w 138"/>
              <a:gd name="T15" fmla="*/ 0 h 138"/>
              <a:gd name="T16" fmla="*/ 88643 w 138"/>
              <a:gd name="T17" fmla="*/ 44645 h 13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38" h="138">
                <a:moveTo>
                  <a:pt x="137" y="69"/>
                </a:moveTo>
                <a:lnTo>
                  <a:pt x="137" y="69"/>
                </a:lnTo>
                <a:cubicBezTo>
                  <a:pt x="137" y="107"/>
                  <a:pt x="106" y="137"/>
                  <a:pt x="68" y="137"/>
                </a:cubicBezTo>
                <a:cubicBezTo>
                  <a:pt x="31" y="137"/>
                  <a:pt x="0" y="107"/>
                  <a:pt x="0" y="69"/>
                </a:cubicBezTo>
                <a:cubicBezTo>
                  <a:pt x="0" y="31"/>
                  <a:pt x="31" y="0"/>
                  <a:pt x="68" y="0"/>
                </a:cubicBezTo>
                <a:cubicBezTo>
                  <a:pt x="106" y="0"/>
                  <a:pt x="137" y="31"/>
                  <a:pt x="137" y="69"/>
                </a:cubicBez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99" name="Freeform 183">
            <a:extLst>
              <a:ext uri="{FF2B5EF4-FFF2-40B4-BE49-F238E27FC236}">
                <a16:creationId xmlns:a16="http://schemas.microsoft.com/office/drawing/2014/main" id="{A6C19798-A6E4-8441-AAE7-1ADD9DD64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6697" y="3954926"/>
            <a:ext cx="395492" cy="433951"/>
          </a:xfrm>
          <a:custGeom>
            <a:avLst/>
            <a:gdLst>
              <a:gd name="T0" fmla="*/ 391176 w 633"/>
              <a:gd name="T1" fmla="*/ 22852 h 697"/>
              <a:gd name="T2" fmla="*/ 391176 w 633"/>
              <a:gd name="T3" fmla="*/ 22852 h 697"/>
              <a:gd name="T4" fmla="*/ 338101 w 633"/>
              <a:gd name="T5" fmla="*/ 3265 h 697"/>
              <a:gd name="T6" fmla="*/ 338101 w 633"/>
              <a:gd name="T7" fmla="*/ 3265 h 697"/>
              <a:gd name="T8" fmla="*/ 293545 w 633"/>
              <a:gd name="T9" fmla="*/ 33299 h 697"/>
              <a:gd name="T10" fmla="*/ 293545 w 633"/>
              <a:gd name="T11" fmla="*/ 33299 h 697"/>
              <a:gd name="T12" fmla="*/ 307305 w 633"/>
              <a:gd name="T13" fmla="*/ 46358 h 697"/>
              <a:gd name="T14" fmla="*/ 307305 w 633"/>
              <a:gd name="T15" fmla="*/ 46358 h 697"/>
              <a:gd name="T16" fmla="*/ 341378 w 633"/>
              <a:gd name="T17" fmla="*/ 21546 h 697"/>
              <a:gd name="T18" fmla="*/ 341378 w 633"/>
              <a:gd name="T19" fmla="*/ 21546 h 697"/>
              <a:gd name="T20" fmla="*/ 376760 w 633"/>
              <a:gd name="T21" fmla="*/ 34605 h 697"/>
              <a:gd name="T22" fmla="*/ 376760 w 633"/>
              <a:gd name="T23" fmla="*/ 34605 h 697"/>
              <a:gd name="T24" fmla="*/ 377416 w 633"/>
              <a:gd name="T25" fmla="*/ 103162 h 697"/>
              <a:gd name="T26" fmla="*/ 377416 w 633"/>
              <a:gd name="T27" fmla="*/ 103162 h 697"/>
              <a:gd name="T28" fmla="*/ 366277 w 633"/>
              <a:gd name="T29" fmla="*/ 208283 h 697"/>
              <a:gd name="T30" fmla="*/ 366277 w 633"/>
              <a:gd name="T31" fmla="*/ 208283 h 697"/>
              <a:gd name="T32" fmla="*/ 280441 w 633"/>
              <a:gd name="T33" fmla="*/ 344091 h 697"/>
              <a:gd name="T34" fmla="*/ 280441 w 633"/>
              <a:gd name="T35" fmla="*/ 344091 h 697"/>
              <a:gd name="T36" fmla="*/ 52419 w 633"/>
              <a:gd name="T37" fmla="*/ 428318 h 697"/>
              <a:gd name="T38" fmla="*/ 52419 w 633"/>
              <a:gd name="T39" fmla="*/ 428318 h 697"/>
              <a:gd name="T40" fmla="*/ 24244 w 633"/>
              <a:gd name="T41" fmla="*/ 351926 h 697"/>
              <a:gd name="T42" fmla="*/ 24244 w 633"/>
              <a:gd name="T43" fmla="*/ 351926 h 697"/>
              <a:gd name="T44" fmla="*/ 81249 w 633"/>
              <a:gd name="T45" fmla="*/ 223953 h 697"/>
              <a:gd name="T46" fmla="*/ 81249 w 633"/>
              <a:gd name="T47" fmla="*/ 223953 h 697"/>
              <a:gd name="T48" fmla="*/ 154636 w 633"/>
              <a:gd name="T49" fmla="*/ 192613 h 697"/>
              <a:gd name="T50" fmla="*/ 160533 w 633"/>
              <a:gd name="T51" fmla="*/ 178248 h 697"/>
              <a:gd name="T52" fmla="*/ 159877 w 633"/>
              <a:gd name="T53" fmla="*/ 173025 h 697"/>
              <a:gd name="T54" fmla="*/ 159877 w 633"/>
              <a:gd name="T55" fmla="*/ 173025 h 697"/>
              <a:gd name="T56" fmla="*/ 70110 w 633"/>
              <a:gd name="T57" fmla="*/ 208936 h 697"/>
              <a:gd name="T58" fmla="*/ 70110 w 633"/>
              <a:gd name="T59" fmla="*/ 208936 h 697"/>
              <a:gd name="T60" fmla="*/ 5242 w 633"/>
              <a:gd name="T61" fmla="*/ 349967 h 697"/>
              <a:gd name="T62" fmla="*/ 5242 w 633"/>
              <a:gd name="T63" fmla="*/ 349967 h 697"/>
              <a:gd name="T64" fmla="*/ 43901 w 633"/>
              <a:gd name="T65" fmla="*/ 445294 h 697"/>
              <a:gd name="T66" fmla="*/ 43901 w 633"/>
              <a:gd name="T67" fmla="*/ 445294 h 697"/>
              <a:gd name="T68" fmla="*/ 85181 w 633"/>
              <a:gd name="T69" fmla="*/ 454435 h 697"/>
              <a:gd name="T70" fmla="*/ 85181 w 633"/>
              <a:gd name="T71" fmla="*/ 454435 h 697"/>
              <a:gd name="T72" fmla="*/ 292235 w 633"/>
              <a:gd name="T73" fmla="*/ 358455 h 697"/>
              <a:gd name="T74" fmla="*/ 292235 w 633"/>
              <a:gd name="T75" fmla="*/ 358455 h 697"/>
              <a:gd name="T76" fmla="*/ 384623 w 633"/>
              <a:gd name="T77" fmla="*/ 204365 h 697"/>
              <a:gd name="T78" fmla="*/ 384623 w 633"/>
              <a:gd name="T79" fmla="*/ 204365 h 697"/>
              <a:gd name="T80" fmla="*/ 395107 w 633"/>
              <a:gd name="T81" fmla="*/ 110344 h 697"/>
              <a:gd name="T82" fmla="*/ 395107 w 633"/>
              <a:gd name="T83" fmla="*/ 110344 h 697"/>
              <a:gd name="T84" fmla="*/ 391176 w 633"/>
              <a:gd name="T85" fmla="*/ 22852 h 69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633" h="697">
                <a:moveTo>
                  <a:pt x="597" y="35"/>
                </a:moveTo>
                <a:lnTo>
                  <a:pt x="597" y="35"/>
                </a:lnTo>
                <a:cubicBezTo>
                  <a:pt x="578" y="11"/>
                  <a:pt x="548" y="0"/>
                  <a:pt x="516" y="5"/>
                </a:cubicBezTo>
                <a:cubicBezTo>
                  <a:pt x="488" y="10"/>
                  <a:pt x="464" y="26"/>
                  <a:pt x="448" y="51"/>
                </a:cubicBezTo>
                <a:cubicBezTo>
                  <a:pt x="454" y="59"/>
                  <a:pt x="461" y="66"/>
                  <a:pt x="469" y="71"/>
                </a:cubicBezTo>
                <a:cubicBezTo>
                  <a:pt x="481" y="51"/>
                  <a:pt x="499" y="37"/>
                  <a:pt x="521" y="33"/>
                </a:cubicBezTo>
                <a:cubicBezTo>
                  <a:pt x="542" y="30"/>
                  <a:pt x="562" y="37"/>
                  <a:pt x="575" y="53"/>
                </a:cubicBezTo>
                <a:cubicBezTo>
                  <a:pt x="594" y="76"/>
                  <a:pt x="594" y="114"/>
                  <a:pt x="576" y="158"/>
                </a:cubicBezTo>
                <a:cubicBezTo>
                  <a:pt x="544" y="238"/>
                  <a:pt x="552" y="283"/>
                  <a:pt x="559" y="319"/>
                </a:cubicBezTo>
                <a:cubicBezTo>
                  <a:pt x="568" y="370"/>
                  <a:pt x="575" y="404"/>
                  <a:pt x="428" y="527"/>
                </a:cubicBezTo>
                <a:cubicBezTo>
                  <a:pt x="295" y="637"/>
                  <a:pt x="148" y="692"/>
                  <a:pt x="80" y="656"/>
                </a:cubicBezTo>
                <a:cubicBezTo>
                  <a:pt x="46" y="638"/>
                  <a:pt x="32" y="599"/>
                  <a:pt x="37" y="539"/>
                </a:cubicBezTo>
                <a:cubicBezTo>
                  <a:pt x="44" y="451"/>
                  <a:pt x="74" y="385"/>
                  <a:pt x="124" y="343"/>
                </a:cubicBezTo>
                <a:cubicBezTo>
                  <a:pt x="161" y="313"/>
                  <a:pt x="203" y="300"/>
                  <a:pt x="236" y="295"/>
                </a:cubicBezTo>
                <a:lnTo>
                  <a:pt x="245" y="273"/>
                </a:lnTo>
                <a:lnTo>
                  <a:pt x="244" y="265"/>
                </a:lnTo>
                <a:cubicBezTo>
                  <a:pt x="206" y="269"/>
                  <a:pt x="153" y="283"/>
                  <a:pt x="107" y="320"/>
                </a:cubicBezTo>
                <a:cubicBezTo>
                  <a:pt x="49" y="367"/>
                  <a:pt x="15" y="440"/>
                  <a:pt x="8" y="536"/>
                </a:cubicBezTo>
                <a:cubicBezTo>
                  <a:pt x="0" y="628"/>
                  <a:pt x="36" y="666"/>
                  <a:pt x="67" y="682"/>
                </a:cubicBezTo>
                <a:cubicBezTo>
                  <a:pt x="85" y="692"/>
                  <a:pt x="107" y="696"/>
                  <a:pt x="130" y="696"/>
                </a:cubicBezTo>
                <a:cubicBezTo>
                  <a:pt x="225" y="696"/>
                  <a:pt x="352" y="627"/>
                  <a:pt x="446" y="549"/>
                </a:cubicBezTo>
                <a:cubicBezTo>
                  <a:pt x="599" y="421"/>
                  <a:pt x="600" y="378"/>
                  <a:pt x="587" y="313"/>
                </a:cubicBezTo>
                <a:cubicBezTo>
                  <a:pt x="581" y="279"/>
                  <a:pt x="574" y="241"/>
                  <a:pt x="603" y="169"/>
                </a:cubicBezTo>
                <a:cubicBezTo>
                  <a:pt x="632" y="95"/>
                  <a:pt x="612" y="53"/>
                  <a:pt x="597" y="35"/>
                </a:cubicBezTo>
              </a:path>
            </a:pathLst>
          </a:custGeom>
          <a:solidFill>
            <a:srgbClr val="C5C7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00" name="Freeform 184">
            <a:extLst>
              <a:ext uri="{FF2B5EF4-FFF2-40B4-BE49-F238E27FC236}">
                <a16:creationId xmlns:a16="http://schemas.microsoft.com/office/drawing/2014/main" id="{92EDAAF1-8A5D-6E46-A2F4-140EB8D45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6204" y="3781893"/>
            <a:ext cx="118099" cy="101622"/>
          </a:xfrm>
          <a:custGeom>
            <a:avLst/>
            <a:gdLst>
              <a:gd name="T0" fmla="*/ 0 w 191"/>
              <a:gd name="T1" fmla="*/ 35091 h 164"/>
              <a:gd name="T2" fmla="*/ 39555 w 191"/>
              <a:gd name="T3" fmla="*/ 60434 h 164"/>
              <a:gd name="T4" fmla="*/ 42149 w 191"/>
              <a:gd name="T5" fmla="*/ 83828 h 164"/>
              <a:gd name="T6" fmla="*/ 42149 w 191"/>
              <a:gd name="T7" fmla="*/ 83828 h 164"/>
              <a:gd name="T8" fmla="*/ 92728 w 191"/>
              <a:gd name="T9" fmla="*/ 100724 h 164"/>
              <a:gd name="T10" fmla="*/ 95971 w 191"/>
              <a:gd name="T11" fmla="*/ 95525 h 164"/>
              <a:gd name="T12" fmla="*/ 95971 w 191"/>
              <a:gd name="T13" fmla="*/ 95525 h 164"/>
              <a:gd name="T14" fmla="*/ 112830 w 191"/>
              <a:gd name="T15" fmla="*/ 98774 h 164"/>
              <a:gd name="T16" fmla="*/ 112830 w 191"/>
              <a:gd name="T17" fmla="*/ 98774 h 164"/>
              <a:gd name="T18" fmla="*/ 112830 w 191"/>
              <a:gd name="T19" fmla="*/ 87077 h 164"/>
              <a:gd name="T20" fmla="*/ 112830 w 191"/>
              <a:gd name="T21" fmla="*/ 87077 h 164"/>
              <a:gd name="T22" fmla="*/ 122557 w 191"/>
              <a:gd name="T23" fmla="*/ 83178 h 164"/>
              <a:gd name="T24" fmla="*/ 122557 w 191"/>
              <a:gd name="T25" fmla="*/ 83178 h 164"/>
              <a:gd name="T26" fmla="*/ 116073 w 191"/>
              <a:gd name="T27" fmla="*/ 68232 h 164"/>
              <a:gd name="T28" fmla="*/ 116073 w 191"/>
              <a:gd name="T29" fmla="*/ 68232 h 164"/>
              <a:gd name="T30" fmla="*/ 122557 w 191"/>
              <a:gd name="T31" fmla="*/ 60434 h 164"/>
              <a:gd name="T32" fmla="*/ 122557 w 191"/>
              <a:gd name="T33" fmla="*/ 60434 h 164"/>
              <a:gd name="T34" fmla="*/ 85595 w 191"/>
              <a:gd name="T35" fmla="*/ 25343 h 164"/>
              <a:gd name="T36" fmla="*/ 95971 w 191"/>
              <a:gd name="T37" fmla="*/ 12347 h 164"/>
              <a:gd name="T38" fmla="*/ 95971 w 191"/>
              <a:gd name="T39" fmla="*/ 12347 h 164"/>
              <a:gd name="T40" fmla="*/ 119315 w 191"/>
              <a:gd name="T41" fmla="*/ 5848 h 164"/>
              <a:gd name="T42" fmla="*/ 119315 w 191"/>
              <a:gd name="T43" fmla="*/ 5848 h 164"/>
              <a:gd name="T44" fmla="*/ 85595 w 191"/>
              <a:gd name="T45" fmla="*/ 0 h 164"/>
              <a:gd name="T46" fmla="*/ 61603 w 191"/>
              <a:gd name="T47" fmla="*/ 17545 h 164"/>
              <a:gd name="T48" fmla="*/ 29180 w 191"/>
              <a:gd name="T49" fmla="*/ 0 h 164"/>
              <a:gd name="T50" fmla="*/ 0 w 191"/>
              <a:gd name="T51" fmla="*/ 35091 h 164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91" h="164">
                <a:moveTo>
                  <a:pt x="0" y="54"/>
                </a:moveTo>
                <a:lnTo>
                  <a:pt x="61" y="93"/>
                </a:lnTo>
                <a:lnTo>
                  <a:pt x="65" y="129"/>
                </a:lnTo>
                <a:cubicBezTo>
                  <a:pt x="65" y="129"/>
                  <a:pt x="137" y="163"/>
                  <a:pt x="143" y="155"/>
                </a:cubicBezTo>
                <a:lnTo>
                  <a:pt x="148" y="147"/>
                </a:lnTo>
                <a:cubicBezTo>
                  <a:pt x="148" y="147"/>
                  <a:pt x="170" y="156"/>
                  <a:pt x="174" y="152"/>
                </a:cubicBezTo>
                <a:cubicBezTo>
                  <a:pt x="179" y="147"/>
                  <a:pt x="174" y="134"/>
                  <a:pt x="174" y="134"/>
                </a:cubicBezTo>
                <a:cubicBezTo>
                  <a:pt x="174" y="134"/>
                  <a:pt x="186" y="134"/>
                  <a:pt x="189" y="128"/>
                </a:cubicBezTo>
                <a:cubicBezTo>
                  <a:pt x="190" y="124"/>
                  <a:pt x="179" y="105"/>
                  <a:pt x="179" y="105"/>
                </a:cubicBezTo>
                <a:cubicBezTo>
                  <a:pt x="179" y="105"/>
                  <a:pt x="190" y="98"/>
                  <a:pt x="189" y="93"/>
                </a:cubicBezTo>
                <a:cubicBezTo>
                  <a:pt x="186" y="82"/>
                  <a:pt x="132" y="39"/>
                  <a:pt x="132" y="39"/>
                </a:cubicBezTo>
                <a:lnTo>
                  <a:pt x="148" y="19"/>
                </a:lnTo>
                <a:cubicBezTo>
                  <a:pt x="148" y="19"/>
                  <a:pt x="174" y="25"/>
                  <a:pt x="184" y="9"/>
                </a:cubicBezTo>
                <a:cubicBezTo>
                  <a:pt x="188" y="2"/>
                  <a:pt x="132" y="0"/>
                  <a:pt x="132" y="0"/>
                </a:cubicBezTo>
                <a:lnTo>
                  <a:pt x="95" y="27"/>
                </a:lnTo>
                <a:lnTo>
                  <a:pt x="45" y="0"/>
                </a:lnTo>
                <a:lnTo>
                  <a:pt x="0" y="54"/>
                </a:ln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01" name="Freeform 185">
            <a:extLst>
              <a:ext uri="{FF2B5EF4-FFF2-40B4-BE49-F238E27FC236}">
                <a16:creationId xmlns:a16="http://schemas.microsoft.com/office/drawing/2014/main" id="{9B111CB8-8E29-2540-8059-7C8097D69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8808" y="3427594"/>
            <a:ext cx="93380" cy="71410"/>
          </a:xfrm>
          <a:custGeom>
            <a:avLst/>
            <a:gdLst>
              <a:gd name="T0" fmla="*/ 0 w 149"/>
              <a:gd name="T1" fmla="*/ 56994 h 113"/>
              <a:gd name="T2" fmla="*/ 32205 w 149"/>
              <a:gd name="T3" fmla="*/ 45065 h 113"/>
              <a:gd name="T4" fmla="*/ 32205 w 149"/>
              <a:gd name="T5" fmla="*/ 42414 h 113"/>
              <a:gd name="T6" fmla="*/ 32205 w 149"/>
              <a:gd name="T7" fmla="*/ 42414 h 113"/>
              <a:gd name="T8" fmla="*/ 46665 w 149"/>
              <a:gd name="T9" fmla="*/ 23195 h 113"/>
              <a:gd name="T10" fmla="*/ 70326 w 149"/>
              <a:gd name="T11" fmla="*/ 17231 h 113"/>
              <a:gd name="T12" fmla="*/ 70326 w 149"/>
              <a:gd name="T13" fmla="*/ 17231 h 113"/>
              <a:gd name="T14" fmla="*/ 80842 w 149"/>
              <a:gd name="T15" fmla="*/ 9941 h 113"/>
              <a:gd name="T16" fmla="*/ 80842 w 149"/>
              <a:gd name="T17" fmla="*/ 9941 h 113"/>
              <a:gd name="T18" fmla="*/ 88071 w 149"/>
              <a:gd name="T19" fmla="*/ 0 h 113"/>
              <a:gd name="T20" fmla="*/ 88071 w 149"/>
              <a:gd name="T21" fmla="*/ 0 h 113"/>
              <a:gd name="T22" fmla="*/ 88071 w 149"/>
              <a:gd name="T23" fmla="*/ 27172 h 113"/>
              <a:gd name="T24" fmla="*/ 7230 w 149"/>
              <a:gd name="T25" fmla="*/ 74225 h 113"/>
              <a:gd name="T26" fmla="*/ 0 w 149"/>
              <a:gd name="T27" fmla="*/ 56994 h 11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49" h="113">
                <a:moveTo>
                  <a:pt x="0" y="86"/>
                </a:moveTo>
                <a:lnTo>
                  <a:pt x="49" y="68"/>
                </a:lnTo>
                <a:lnTo>
                  <a:pt x="49" y="64"/>
                </a:lnTo>
                <a:cubicBezTo>
                  <a:pt x="49" y="51"/>
                  <a:pt x="58" y="39"/>
                  <a:pt x="71" y="35"/>
                </a:cubicBezTo>
                <a:lnTo>
                  <a:pt x="107" y="26"/>
                </a:lnTo>
                <a:cubicBezTo>
                  <a:pt x="114" y="24"/>
                  <a:pt x="119" y="20"/>
                  <a:pt x="123" y="15"/>
                </a:cubicBezTo>
                <a:cubicBezTo>
                  <a:pt x="127" y="9"/>
                  <a:pt x="133" y="0"/>
                  <a:pt x="134" y="0"/>
                </a:cubicBezTo>
                <a:cubicBezTo>
                  <a:pt x="145" y="0"/>
                  <a:pt x="148" y="26"/>
                  <a:pt x="134" y="41"/>
                </a:cubicBezTo>
                <a:lnTo>
                  <a:pt x="11" y="112"/>
                </a:lnTo>
                <a:lnTo>
                  <a:pt x="0" y="86"/>
                </a:ln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02" name="Freeform 186">
            <a:extLst>
              <a:ext uri="{FF2B5EF4-FFF2-40B4-BE49-F238E27FC236}">
                <a16:creationId xmlns:a16="http://schemas.microsoft.com/office/drawing/2014/main" id="{2CC65EB1-D7E8-6E42-B0E2-00D6A6BB6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2119" y="3358929"/>
            <a:ext cx="68662" cy="65917"/>
          </a:xfrm>
          <a:custGeom>
            <a:avLst/>
            <a:gdLst>
              <a:gd name="T0" fmla="*/ 62926 w 111"/>
              <a:gd name="T1" fmla="*/ 68462 h 104"/>
              <a:gd name="T2" fmla="*/ 71359 w 111"/>
              <a:gd name="T3" fmla="*/ 0 h 104"/>
              <a:gd name="T4" fmla="*/ 2595 w 111"/>
              <a:gd name="T5" fmla="*/ 0 h 104"/>
              <a:gd name="T6" fmla="*/ 0 w 111"/>
              <a:gd name="T7" fmla="*/ 20605 h 104"/>
              <a:gd name="T8" fmla="*/ 0 w 111"/>
              <a:gd name="T9" fmla="*/ 20605 h 104"/>
              <a:gd name="T10" fmla="*/ 62926 w 111"/>
              <a:gd name="T11" fmla="*/ 68462 h 1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1" h="104">
                <a:moveTo>
                  <a:pt x="97" y="103"/>
                </a:moveTo>
                <a:lnTo>
                  <a:pt x="110" y="0"/>
                </a:lnTo>
                <a:lnTo>
                  <a:pt x="4" y="0"/>
                </a:lnTo>
                <a:lnTo>
                  <a:pt x="0" y="31"/>
                </a:lnTo>
                <a:cubicBezTo>
                  <a:pt x="10" y="58"/>
                  <a:pt x="37" y="96"/>
                  <a:pt x="97" y="103"/>
                </a:cubicBezTo>
              </a:path>
            </a:pathLst>
          </a:custGeom>
          <a:solidFill>
            <a:srgbClr val="E060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03" name="Freeform 187">
            <a:extLst>
              <a:ext uri="{FF2B5EF4-FFF2-40B4-BE49-F238E27FC236}">
                <a16:creationId xmlns:a16="http://schemas.microsoft.com/office/drawing/2014/main" id="{26357731-4669-EF49-9CBA-4B34BCF3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4866" y="3262802"/>
            <a:ext cx="123591" cy="145565"/>
          </a:xfrm>
          <a:custGeom>
            <a:avLst/>
            <a:gdLst>
              <a:gd name="T0" fmla="*/ 117238 w 199"/>
              <a:gd name="T1" fmla="*/ 51318 h 235"/>
              <a:gd name="T2" fmla="*/ 117238 w 199"/>
              <a:gd name="T3" fmla="*/ 51318 h 235"/>
              <a:gd name="T4" fmla="*/ 128962 w 199"/>
              <a:gd name="T5" fmla="*/ 82499 h 235"/>
              <a:gd name="T6" fmla="*/ 128962 w 199"/>
              <a:gd name="T7" fmla="*/ 82499 h 235"/>
              <a:gd name="T8" fmla="*/ 121146 w 199"/>
              <a:gd name="T9" fmla="*/ 87695 h 235"/>
              <a:gd name="T10" fmla="*/ 121146 w 199"/>
              <a:gd name="T11" fmla="*/ 87695 h 235"/>
              <a:gd name="T12" fmla="*/ 77507 w 199"/>
              <a:gd name="T13" fmla="*/ 152005 h 235"/>
              <a:gd name="T14" fmla="*/ 77507 w 199"/>
              <a:gd name="T15" fmla="*/ 152005 h 235"/>
              <a:gd name="T16" fmla="*/ 0 w 199"/>
              <a:gd name="T17" fmla="*/ 61062 h 235"/>
              <a:gd name="T18" fmla="*/ 0 w 199"/>
              <a:gd name="T19" fmla="*/ 61062 h 235"/>
              <a:gd name="T20" fmla="*/ 61224 w 199"/>
              <a:gd name="T21" fmla="*/ 0 h 235"/>
              <a:gd name="T22" fmla="*/ 61224 w 199"/>
              <a:gd name="T23" fmla="*/ 0 h 235"/>
              <a:gd name="T24" fmla="*/ 117238 w 199"/>
              <a:gd name="T25" fmla="*/ 51318 h 23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99" h="235">
                <a:moveTo>
                  <a:pt x="180" y="79"/>
                </a:moveTo>
                <a:lnTo>
                  <a:pt x="180" y="79"/>
                </a:lnTo>
                <a:cubicBezTo>
                  <a:pt x="183" y="94"/>
                  <a:pt x="197" y="112"/>
                  <a:pt x="198" y="127"/>
                </a:cubicBezTo>
                <a:cubicBezTo>
                  <a:pt x="198" y="130"/>
                  <a:pt x="186" y="132"/>
                  <a:pt x="186" y="135"/>
                </a:cubicBezTo>
                <a:cubicBezTo>
                  <a:pt x="186" y="192"/>
                  <a:pt x="159" y="234"/>
                  <a:pt x="119" y="234"/>
                </a:cubicBezTo>
                <a:cubicBezTo>
                  <a:pt x="67" y="234"/>
                  <a:pt x="0" y="165"/>
                  <a:pt x="0" y="94"/>
                </a:cubicBezTo>
                <a:cubicBezTo>
                  <a:pt x="0" y="43"/>
                  <a:pt x="42" y="0"/>
                  <a:pt x="94" y="0"/>
                </a:cubicBezTo>
                <a:cubicBezTo>
                  <a:pt x="146" y="0"/>
                  <a:pt x="170" y="28"/>
                  <a:pt x="180" y="79"/>
                </a:cubicBez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D85C1019-85C9-1B49-8356-C1E086099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020" y="3296176"/>
            <a:ext cx="21284" cy="31879"/>
          </a:xfrm>
          <a:custGeom>
            <a:avLst/>
            <a:gdLst>
              <a:gd name="connsiteX0" fmla="*/ 31581 w 42567"/>
              <a:gd name="connsiteY0" fmla="*/ 26631 h 63758"/>
              <a:gd name="connsiteX1" fmla="*/ 42567 w 42567"/>
              <a:gd name="connsiteY1" fmla="*/ 45195 h 63758"/>
              <a:gd name="connsiteX2" fmla="*/ 31581 w 42567"/>
              <a:gd name="connsiteY2" fmla="*/ 63758 h 63758"/>
              <a:gd name="connsiteX3" fmla="*/ 21969 w 42567"/>
              <a:gd name="connsiteY3" fmla="*/ 45195 h 63758"/>
              <a:gd name="connsiteX4" fmla="*/ 31581 w 42567"/>
              <a:gd name="connsiteY4" fmla="*/ 26631 h 63758"/>
              <a:gd name="connsiteX5" fmla="*/ 37287 w 42567"/>
              <a:gd name="connsiteY5" fmla="*/ 1913 h 63758"/>
              <a:gd name="connsiteX6" fmla="*/ 34956 w 42567"/>
              <a:gd name="connsiteY6" fmla="*/ 11526 h 63758"/>
              <a:gd name="connsiteX7" fmla="*/ 8156 w 42567"/>
              <a:gd name="connsiteY7" fmla="*/ 25258 h 63758"/>
              <a:gd name="connsiteX8" fmla="*/ 0 w 42567"/>
              <a:gd name="connsiteY8" fmla="*/ 22511 h 63758"/>
              <a:gd name="connsiteX9" fmla="*/ 12817 w 42567"/>
              <a:gd name="connsiteY9" fmla="*/ 3286 h 63758"/>
              <a:gd name="connsiteX10" fmla="*/ 37287 w 42567"/>
              <a:gd name="connsiteY10" fmla="*/ 1913 h 6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567" h="63758">
                <a:moveTo>
                  <a:pt x="31581" y="26631"/>
                </a:moveTo>
                <a:cubicBezTo>
                  <a:pt x="38447" y="26631"/>
                  <a:pt x="42567" y="34587"/>
                  <a:pt x="42567" y="45195"/>
                </a:cubicBezTo>
                <a:cubicBezTo>
                  <a:pt x="42567" y="55802"/>
                  <a:pt x="38447" y="63758"/>
                  <a:pt x="31581" y="63758"/>
                </a:cubicBezTo>
                <a:cubicBezTo>
                  <a:pt x="26089" y="63758"/>
                  <a:pt x="21969" y="55802"/>
                  <a:pt x="21969" y="45195"/>
                </a:cubicBezTo>
                <a:cubicBezTo>
                  <a:pt x="21969" y="34587"/>
                  <a:pt x="26089" y="26631"/>
                  <a:pt x="31581" y="26631"/>
                </a:cubicBezTo>
                <a:close/>
                <a:moveTo>
                  <a:pt x="37287" y="1913"/>
                </a:moveTo>
                <a:lnTo>
                  <a:pt x="34956" y="11526"/>
                </a:lnTo>
                <a:cubicBezTo>
                  <a:pt x="13983" y="4660"/>
                  <a:pt x="9322" y="23884"/>
                  <a:pt x="8156" y="25258"/>
                </a:cubicBezTo>
                <a:lnTo>
                  <a:pt x="0" y="22511"/>
                </a:lnTo>
                <a:cubicBezTo>
                  <a:pt x="0" y="21138"/>
                  <a:pt x="3496" y="10152"/>
                  <a:pt x="12817" y="3286"/>
                </a:cubicBezTo>
                <a:cubicBezTo>
                  <a:pt x="19809" y="-833"/>
                  <a:pt x="27965" y="-833"/>
                  <a:pt x="37287" y="1913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05" name="Freeform 190">
            <a:extLst>
              <a:ext uri="{FF2B5EF4-FFF2-40B4-BE49-F238E27FC236}">
                <a16:creationId xmlns:a16="http://schemas.microsoft.com/office/drawing/2014/main" id="{E1BCEB3B-9AA0-E945-AE9B-9A842142D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1696" y="3177659"/>
            <a:ext cx="197746" cy="227963"/>
          </a:xfrm>
          <a:custGeom>
            <a:avLst/>
            <a:gdLst>
              <a:gd name="T0" fmla="*/ 80467 w 317"/>
              <a:gd name="T1" fmla="*/ 139672 h 368"/>
              <a:gd name="T2" fmla="*/ 80467 w 317"/>
              <a:gd name="T3" fmla="*/ 139672 h 368"/>
              <a:gd name="T4" fmla="*/ 91588 w 317"/>
              <a:gd name="T5" fmla="*/ 139672 h 368"/>
              <a:gd name="T6" fmla="*/ 91588 w 317"/>
              <a:gd name="T7" fmla="*/ 139672 h 368"/>
              <a:gd name="T8" fmla="*/ 101401 w 317"/>
              <a:gd name="T9" fmla="*/ 155913 h 368"/>
              <a:gd name="T10" fmla="*/ 101401 w 317"/>
              <a:gd name="T11" fmla="*/ 155913 h 368"/>
              <a:gd name="T12" fmla="*/ 113831 w 317"/>
              <a:gd name="T13" fmla="*/ 114336 h 368"/>
              <a:gd name="T14" fmla="*/ 113831 w 317"/>
              <a:gd name="T15" fmla="*/ 114336 h 368"/>
              <a:gd name="T16" fmla="*/ 152429 w 317"/>
              <a:gd name="T17" fmla="*/ 97445 h 368"/>
              <a:gd name="T18" fmla="*/ 152429 w 317"/>
              <a:gd name="T19" fmla="*/ 97445 h 368"/>
              <a:gd name="T20" fmla="*/ 196915 w 317"/>
              <a:gd name="T21" fmla="*/ 90299 h 368"/>
              <a:gd name="T22" fmla="*/ 196915 w 317"/>
              <a:gd name="T23" fmla="*/ 90299 h 368"/>
              <a:gd name="T24" fmla="*/ 173364 w 317"/>
              <a:gd name="T25" fmla="*/ 53270 h 368"/>
              <a:gd name="T26" fmla="*/ 173364 w 317"/>
              <a:gd name="T27" fmla="*/ 53270 h 368"/>
              <a:gd name="T28" fmla="*/ 165513 w 317"/>
              <a:gd name="T29" fmla="*/ 12993 h 368"/>
              <a:gd name="T30" fmla="*/ 165513 w 317"/>
              <a:gd name="T31" fmla="*/ 12993 h 368"/>
              <a:gd name="T32" fmla="*/ 108598 w 317"/>
              <a:gd name="T33" fmla="*/ 42226 h 368"/>
              <a:gd name="T34" fmla="*/ 108598 w 317"/>
              <a:gd name="T35" fmla="*/ 42226 h 368"/>
              <a:gd name="T36" fmla="*/ 71962 w 317"/>
              <a:gd name="T37" fmla="*/ 28584 h 368"/>
              <a:gd name="T38" fmla="*/ 71962 w 317"/>
              <a:gd name="T39" fmla="*/ 28584 h 368"/>
              <a:gd name="T40" fmla="*/ 41869 w 317"/>
              <a:gd name="T41" fmla="*/ 74708 h 368"/>
              <a:gd name="T42" fmla="*/ 41869 w 317"/>
              <a:gd name="T43" fmla="*/ 74708 h 368"/>
              <a:gd name="T44" fmla="*/ 8505 w 317"/>
              <a:gd name="T45" fmla="*/ 97445 h 368"/>
              <a:gd name="T46" fmla="*/ 8505 w 317"/>
              <a:gd name="T47" fmla="*/ 97445 h 368"/>
              <a:gd name="T48" fmla="*/ 26822 w 317"/>
              <a:gd name="T49" fmla="*/ 150066 h 368"/>
              <a:gd name="T50" fmla="*/ 26822 w 317"/>
              <a:gd name="T51" fmla="*/ 150066 h 368"/>
              <a:gd name="T52" fmla="*/ 39252 w 317"/>
              <a:gd name="T53" fmla="*/ 202037 h 368"/>
              <a:gd name="T54" fmla="*/ 39252 w 317"/>
              <a:gd name="T55" fmla="*/ 202037 h 368"/>
              <a:gd name="T56" fmla="*/ 69345 w 317"/>
              <a:gd name="T57" fmla="*/ 227373 h 368"/>
              <a:gd name="T58" fmla="*/ 69345 w 317"/>
              <a:gd name="T59" fmla="*/ 227373 h 368"/>
              <a:gd name="T60" fmla="*/ 90280 w 317"/>
              <a:gd name="T61" fmla="*/ 166307 h 368"/>
              <a:gd name="T62" fmla="*/ 90280 w 317"/>
              <a:gd name="T63" fmla="*/ 166307 h 368"/>
              <a:gd name="T64" fmla="*/ 76542 w 317"/>
              <a:gd name="T65" fmla="*/ 148117 h 368"/>
              <a:gd name="T66" fmla="*/ 76542 w 317"/>
              <a:gd name="T67" fmla="*/ 148117 h 368"/>
              <a:gd name="T68" fmla="*/ 80467 w 317"/>
              <a:gd name="T69" fmla="*/ 139672 h 368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317" h="368">
                <a:moveTo>
                  <a:pt x="123" y="215"/>
                </a:moveTo>
                <a:lnTo>
                  <a:pt x="123" y="215"/>
                </a:lnTo>
                <a:cubicBezTo>
                  <a:pt x="128" y="210"/>
                  <a:pt x="135" y="210"/>
                  <a:pt x="140" y="215"/>
                </a:cubicBezTo>
                <a:cubicBezTo>
                  <a:pt x="148" y="224"/>
                  <a:pt x="148" y="241"/>
                  <a:pt x="155" y="240"/>
                </a:cubicBezTo>
                <a:cubicBezTo>
                  <a:pt x="163" y="239"/>
                  <a:pt x="174" y="176"/>
                  <a:pt x="174" y="176"/>
                </a:cubicBezTo>
                <a:cubicBezTo>
                  <a:pt x="174" y="176"/>
                  <a:pt x="214" y="194"/>
                  <a:pt x="233" y="150"/>
                </a:cubicBezTo>
                <a:cubicBezTo>
                  <a:pt x="233" y="150"/>
                  <a:pt x="287" y="191"/>
                  <a:pt x="301" y="139"/>
                </a:cubicBezTo>
                <a:cubicBezTo>
                  <a:pt x="316" y="84"/>
                  <a:pt x="265" y="82"/>
                  <a:pt x="265" y="82"/>
                </a:cubicBezTo>
                <a:cubicBezTo>
                  <a:pt x="265" y="82"/>
                  <a:pt x="299" y="44"/>
                  <a:pt x="253" y="20"/>
                </a:cubicBezTo>
                <a:cubicBezTo>
                  <a:pt x="215" y="0"/>
                  <a:pt x="169" y="36"/>
                  <a:pt x="166" y="65"/>
                </a:cubicBezTo>
                <a:cubicBezTo>
                  <a:pt x="166" y="65"/>
                  <a:pt x="139" y="37"/>
                  <a:pt x="110" y="44"/>
                </a:cubicBezTo>
                <a:cubicBezTo>
                  <a:pt x="81" y="51"/>
                  <a:pt x="49" y="79"/>
                  <a:pt x="64" y="115"/>
                </a:cubicBezTo>
                <a:cubicBezTo>
                  <a:pt x="64" y="115"/>
                  <a:pt x="23" y="121"/>
                  <a:pt x="13" y="150"/>
                </a:cubicBezTo>
                <a:cubicBezTo>
                  <a:pt x="3" y="179"/>
                  <a:pt x="10" y="213"/>
                  <a:pt x="41" y="231"/>
                </a:cubicBezTo>
                <a:cubicBezTo>
                  <a:pt x="41" y="231"/>
                  <a:pt x="0" y="275"/>
                  <a:pt x="60" y="311"/>
                </a:cubicBezTo>
                <a:cubicBezTo>
                  <a:pt x="60" y="311"/>
                  <a:pt x="68" y="367"/>
                  <a:pt x="106" y="350"/>
                </a:cubicBezTo>
                <a:cubicBezTo>
                  <a:pt x="148" y="330"/>
                  <a:pt x="138" y="256"/>
                  <a:pt x="138" y="256"/>
                </a:cubicBezTo>
                <a:cubicBezTo>
                  <a:pt x="138" y="256"/>
                  <a:pt x="111" y="251"/>
                  <a:pt x="117" y="228"/>
                </a:cubicBezTo>
                <a:cubicBezTo>
                  <a:pt x="119" y="222"/>
                  <a:pt x="121" y="218"/>
                  <a:pt x="123" y="215"/>
                </a:cubicBez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06" name="Freeform 191">
            <a:extLst>
              <a:ext uri="{FF2B5EF4-FFF2-40B4-BE49-F238E27FC236}">
                <a16:creationId xmlns:a16="http://schemas.microsoft.com/office/drawing/2014/main" id="{82E07815-934B-F046-AF5F-BA7C51A9A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3520" y="3021108"/>
            <a:ext cx="68662" cy="93382"/>
          </a:xfrm>
          <a:custGeom>
            <a:avLst/>
            <a:gdLst>
              <a:gd name="T0" fmla="*/ 0 w 111"/>
              <a:gd name="T1" fmla="*/ 56147 h 150"/>
              <a:gd name="T2" fmla="*/ 35031 w 111"/>
              <a:gd name="T3" fmla="*/ 39825 h 150"/>
              <a:gd name="T4" fmla="*/ 35031 w 111"/>
              <a:gd name="T5" fmla="*/ 11752 h 150"/>
              <a:gd name="T6" fmla="*/ 71359 w 111"/>
              <a:gd name="T7" fmla="*/ 0 h 150"/>
              <a:gd name="T8" fmla="*/ 61628 w 111"/>
              <a:gd name="T9" fmla="*/ 84873 h 150"/>
              <a:gd name="T10" fmla="*/ 16867 w 111"/>
              <a:gd name="T11" fmla="*/ 97277 h 150"/>
              <a:gd name="T12" fmla="*/ 0 w 111"/>
              <a:gd name="T13" fmla="*/ 56147 h 15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11" h="150">
                <a:moveTo>
                  <a:pt x="0" y="86"/>
                </a:moveTo>
                <a:lnTo>
                  <a:pt x="54" y="61"/>
                </a:lnTo>
                <a:lnTo>
                  <a:pt x="54" y="18"/>
                </a:lnTo>
                <a:lnTo>
                  <a:pt x="110" y="0"/>
                </a:lnTo>
                <a:lnTo>
                  <a:pt x="95" y="130"/>
                </a:lnTo>
                <a:lnTo>
                  <a:pt x="26" y="149"/>
                </a:lnTo>
                <a:lnTo>
                  <a:pt x="0" y="86"/>
                </a:lnTo>
              </a:path>
            </a:pathLst>
          </a:custGeom>
          <a:solidFill>
            <a:srgbClr val="E060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07" name="Freeform 192">
            <a:extLst>
              <a:ext uri="{FF2B5EF4-FFF2-40B4-BE49-F238E27FC236}">
                <a16:creationId xmlns:a16="http://schemas.microsoft.com/office/drawing/2014/main" id="{0701E4D2-CFA3-544D-9FA9-82188D98B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2251" y="2392154"/>
            <a:ext cx="359789" cy="403740"/>
          </a:xfrm>
          <a:custGeom>
            <a:avLst/>
            <a:gdLst>
              <a:gd name="T0" fmla="*/ 342662 w 577"/>
              <a:gd name="T1" fmla="*/ 376432 h 649"/>
              <a:gd name="T2" fmla="*/ 342662 w 577"/>
              <a:gd name="T3" fmla="*/ 376432 h 649"/>
              <a:gd name="T4" fmla="*/ 100052 w 577"/>
              <a:gd name="T5" fmla="*/ 399266 h 649"/>
              <a:gd name="T6" fmla="*/ 100052 w 577"/>
              <a:gd name="T7" fmla="*/ 399266 h 649"/>
              <a:gd name="T8" fmla="*/ 0 w 577"/>
              <a:gd name="T9" fmla="*/ 352294 h 649"/>
              <a:gd name="T10" fmla="*/ 80434 w 577"/>
              <a:gd name="T11" fmla="*/ 0 h 649"/>
              <a:gd name="T12" fmla="*/ 80434 w 577"/>
              <a:gd name="T13" fmla="*/ 0 h 649"/>
              <a:gd name="T14" fmla="*/ 173947 w 577"/>
              <a:gd name="T15" fmla="*/ 56106 h 649"/>
              <a:gd name="T16" fmla="*/ 173947 w 577"/>
              <a:gd name="T17" fmla="*/ 56106 h 649"/>
              <a:gd name="T18" fmla="*/ 376667 w 577"/>
              <a:gd name="T19" fmla="*/ 35882 h 649"/>
              <a:gd name="T20" fmla="*/ 342662 w 577"/>
              <a:gd name="T21" fmla="*/ 376432 h 64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77" h="649">
                <a:moveTo>
                  <a:pt x="524" y="577"/>
                </a:moveTo>
                <a:lnTo>
                  <a:pt x="524" y="577"/>
                </a:lnTo>
                <a:cubicBezTo>
                  <a:pt x="524" y="577"/>
                  <a:pt x="360" y="648"/>
                  <a:pt x="153" y="612"/>
                </a:cubicBezTo>
                <a:cubicBezTo>
                  <a:pt x="73" y="598"/>
                  <a:pt x="0" y="540"/>
                  <a:pt x="0" y="540"/>
                </a:cubicBezTo>
                <a:lnTo>
                  <a:pt x="123" y="0"/>
                </a:lnTo>
                <a:cubicBezTo>
                  <a:pt x="123" y="0"/>
                  <a:pt x="190" y="64"/>
                  <a:pt x="266" y="86"/>
                </a:cubicBezTo>
                <a:cubicBezTo>
                  <a:pt x="459" y="144"/>
                  <a:pt x="576" y="55"/>
                  <a:pt x="576" y="55"/>
                </a:cubicBezTo>
                <a:lnTo>
                  <a:pt x="524" y="577"/>
                </a:lnTo>
              </a:path>
            </a:pathLst>
          </a:custGeom>
          <a:solidFill>
            <a:srgbClr val="E6975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08" name="Freeform 193">
            <a:extLst>
              <a:ext uri="{FF2B5EF4-FFF2-40B4-BE49-F238E27FC236}">
                <a16:creationId xmlns:a16="http://schemas.microsoft.com/office/drawing/2014/main" id="{1B6C7C4A-21DC-CA4A-AD13-896A0FFFF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2251" y="2392154"/>
            <a:ext cx="359789" cy="403740"/>
          </a:xfrm>
          <a:custGeom>
            <a:avLst/>
            <a:gdLst>
              <a:gd name="T0" fmla="*/ 342662 w 577"/>
              <a:gd name="T1" fmla="*/ 376432 h 649"/>
              <a:gd name="T2" fmla="*/ 342662 w 577"/>
              <a:gd name="T3" fmla="*/ 376432 h 649"/>
              <a:gd name="T4" fmla="*/ 100052 w 577"/>
              <a:gd name="T5" fmla="*/ 399266 h 649"/>
              <a:gd name="T6" fmla="*/ 100052 w 577"/>
              <a:gd name="T7" fmla="*/ 399266 h 649"/>
              <a:gd name="T8" fmla="*/ 0 w 577"/>
              <a:gd name="T9" fmla="*/ 352294 h 649"/>
              <a:gd name="T10" fmla="*/ 80434 w 577"/>
              <a:gd name="T11" fmla="*/ 0 h 649"/>
              <a:gd name="T12" fmla="*/ 80434 w 577"/>
              <a:gd name="T13" fmla="*/ 0 h 649"/>
              <a:gd name="T14" fmla="*/ 173947 w 577"/>
              <a:gd name="T15" fmla="*/ 56106 h 649"/>
              <a:gd name="T16" fmla="*/ 173947 w 577"/>
              <a:gd name="T17" fmla="*/ 56106 h 649"/>
              <a:gd name="T18" fmla="*/ 376667 w 577"/>
              <a:gd name="T19" fmla="*/ 35882 h 649"/>
              <a:gd name="T20" fmla="*/ 342662 w 577"/>
              <a:gd name="T21" fmla="*/ 376432 h 64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77" h="649">
                <a:moveTo>
                  <a:pt x="524" y="577"/>
                </a:moveTo>
                <a:lnTo>
                  <a:pt x="524" y="577"/>
                </a:lnTo>
                <a:cubicBezTo>
                  <a:pt x="524" y="577"/>
                  <a:pt x="360" y="648"/>
                  <a:pt x="153" y="612"/>
                </a:cubicBezTo>
                <a:cubicBezTo>
                  <a:pt x="73" y="598"/>
                  <a:pt x="0" y="540"/>
                  <a:pt x="0" y="540"/>
                </a:cubicBezTo>
                <a:lnTo>
                  <a:pt x="123" y="0"/>
                </a:lnTo>
                <a:cubicBezTo>
                  <a:pt x="123" y="0"/>
                  <a:pt x="190" y="64"/>
                  <a:pt x="266" y="86"/>
                </a:cubicBezTo>
                <a:cubicBezTo>
                  <a:pt x="459" y="144"/>
                  <a:pt x="576" y="55"/>
                  <a:pt x="576" y="55"/>
                </a:cubicBezTo>
                <a:lnTo>
                  <a:pt x="524" y="577"/>
                </a:lnTo>
              </a:path>
            </a:pathLst>
          </a:custGeom>
          <a:solidFill>
            <a:srgbClr val="E6975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09" name="Freeform 194">
            <a:extLst>
              <a:ext uri="{FF2B5EF4-FFF2-40B4-BE49-F238E27FC236}">
                <a16:creationId xmlns:a16="http://schemas.microsoft.com/office/drawing/2014/main" id="{57D50DC7-2D33-1547-B5CB-3F3A7B969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4785" y="2609129"/>
            <a:ext cx="54930" cy="118100"/>
          </a:xfrm>
          <a:custGeom>
            <a:avLst/>
            <a:gdLst>
              <a:gd name="T0" fmla="*/ 56966 w 90"/>
              <a:gd name="T1" fmla="*/ 37807 h 190"/>
              <a:gd name="T2" fmla="*/ 43525 w 90"/>
              <a:gd name="T3" fmla="*/ 78874 h 190"/>
              <a:gd name="T4" fmla="*/ 28803 w 90"/>
              <a:gd name="T5" fmla="*/ 123200 h 190"/>
              <a:gd name="T6" fmla="*/ 28803 w 90"/>
              <a:gd name="T7" fmla="*/ 123200 h 190"/>
              <a:gd name="T8" fmla="*/ 12161 w 90"/>
              <a:gd name="T9" fmla="*/ 15644 h 190"/>
              <a:gd name="T10" fmla="*/ 12161 w 90"/>
              <a:gd name="T11" fmla="*/ 15644 h 190"/>
              <a:gd name="T12" fmla="*/ 56966 w 90"/>
              <a:gd name="T13" fmla="*/ 37807 h 19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90" h="190">
                <a:moveTo>
                  <a:pt x="89" y="58"/>
                </a:moveTo>
                <a:lnTo>
                  <a:pt x="68" y="121"/>
                </a:lnTo>
                <a:lnTo>
                  <a:pt x="45" y="189"/>
                </a:lnTo>
                <a:cubicBezTo>
                  <a:pt x="45" y="189"/>
                  <a:pt x="0" y="127"/>
                  <a:pt x="19" y="24"/>
                </a:cubicBezTo>
                <a:cubicBezTo>
                  <a:pt x="23" y="0"/>
                  <a:pt x="89" y="58"/>
                  <a:pt x="89" y="58"/>
                </a:cubicBezTo>
              </a:path>
            </a:pathLst>
          </a:custGeom>
          <a:solidFill>
            <a:srgbClr val="E060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0" name="Freeform 195">
            <a:extLst>
              <a:ext uri="{FF2B5EF4-FFF2-40B4-BE49-F238E27FC236}">
                <a16:creationId xmlns:a16="http://schemas.microsoft.com/office/drawing/2014/main" id="{BF6C5F80-9853-2540-89E2-430E62FC0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0070" y="2227361"/>
            <a:ext cx="554787" cy="472402"/>
          </a:xfrm>
          <a:custGeom>
            <a:avLst/>
            <a:gdLst>
              <a:gd name="T0" fmla="*/ 492260 w 890"/>
              <a:gd name="T1" fmla="*/ 439352 h 760"/>
              <a:gd name="T2" fmla="*/ 492260 w 890"/>
              <a:gd name="T3" fmla="*/ 439352 h 760"/>
              <a:gd name="T4" fmla="*/ 298755 w 890"/>
              <a:gd name="T5" fmla="*/ 460864 h 760"/>
              <a:gd name="T6" fmla="*/ 298755 w 890"/>
              <a:gd name="T7" fmla="*/ 460864 h 760"/>
              <a:gd name="T8" fmla="*/ 84331 w 890"/>
              <a:gd name="T9" fmla="*/ 469990 h 760"/>
              <a:gd name="T10" fmla="*/ 0 w 890"/>
              <a:gd name="T11" fmla="*/ 449782 h 760"/>
              <a:gd name="T12" fmla="*/ 88254 w 890"/>
              <a:gd name="T13" fmla="*/ 60623 h 760"/>
              <a:gd name="T14" fmla="*/ 109827 w 890"/>
              <a:gd name="T15" fmla="*/ 67793 h 760"/>
              <a:gd name="T16" fmla="*/ 109827 w 890"/>
              <a:gd name="T17" fmla="*/ 67793 h 760"/>
              <a:gd name="T18" fmla="*/ 370666 w 890"/>
              <a:gd name="T19" fmla="*/ 91260 h 760"/>
              <a:gd name="T20" fmla="*/ 370666 w 890"/>
              <a:gd name="T21" fmla="*/ 91260 h 760"/>
              <a:gd name="T22" fmla="*/ 581167 w 890"/>
              <a:gd name="T23" fmla="*/ 50193 h 760"/>
              <a:gd name="T24" fmla="*/ 492260 w 890"/>
              <a:gd name="T25" fmla="*/ 439352 h 76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890" h="760">
                <a:moveTo>
                  <a:pt x="753" y="674"/>
                </a:moveTo>
                <a:lnTo>
                  <a:pt x="753" y="674"/>
                </a:lnTo>
                <a:cubicBezTo>
                  <a:pt x="661" y="630"/>
                  <a:pt x="534" y="667"/>
                  <a:pt x="457" y="707"/>
                </a:cubicBezTo>
                <a:cubicBezTo>
                  <a:pt x="357" y="759"/>
                  <a:pt x="197" y="746"/>
                  <a:pt x="129" y="721"/>
                </a:cubicBezTo>
                <a:lnTo>
                  <a:pt x="0" y="690"/>
                </a:lnTo>
                <a:lnTo>
                  <a:pt x="135" y="93"/>
                </a:lnTo>
                <a:lnTo>
                  <a:pt x="168" y="104"/>
                </a:lnTo>
                <a:cubicBezTo>
                  <a:pt x="304" y="148"/>
                  <a:pt x="428" y="171"/>
                  <a:pt x="567" y="140"/>
                </a:cubicBezTo>
                <a:cubicBezTo>
                  <a:pt x="666" y="117"/>
                  <a:pt x="797" y="0"/>
                  <a:pt x="889" y="77"/>
                </a:cubicBezTo>
                <a:lnTo>
                  <a:pt x="753" y="674"/>
                </a:lnTo>
              </a:path>
            </a:pathLst>
          </a:custGeom>
          <a:solidFill>
            <a:srgbClr val="E6975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1" name="Freeform 196">
            <a:extLst>
              <a:ext uri="{FF2B5EF4-FFF2-40B4-BE49-F238E27FC236}">
                <a16:creationId xmlns:a16="http://schemas.microsoft.com/office/drawing/2014/main" id="{016E514E-B8B6-2446-BB85-CEF64D164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8029" y="3051319"/>
            <a:ext cx="417463" cy="170285"/>
          </a:xfrm>
          <a:custGeom>
            <a:avLst/>
            <a:gdLst>
              <a:gd name="T0" fmla="*/ 0 w 672"/>
              <a:gd name="T1" fmla="*/ 160330 h 274"/>
              <a:gd name="T2" fmla="*/ 11075 w 672"/>
              <a:gd name="T3" fmla="*/ 73648 h 274"/>
              <a:gd name="T4" fmla="*/ 175253 w 672"/>
              <a:gd name="T5" fmla="*/ 87334 h 274"/>
              <a:gd name="T6" fmla="*/ 175253 w 672"/>
              <a:gd name="T7" fmla="*/ 87334 h 274"/>
              <a:gd name="T8" fmla="*/ 197404 w 672"/>
              <a:gd name="T9" fmla="*/ 84727 h 274"/>
              <a:gd name="T10" fmla="*/ 403928 w 672"/>
              <a:gd name="T11" fmla="*/ 0 h 274"/>
              <a:gd name="T12" fmla="*/ 437155 w 672"/>
              <a:gd name="T13" fmla="*/ 80817 h 274"/>
              <a:gd name="T14" fmla="*/ 219554 w 672"/>
              <a:gd name="T15" fmla="*/ 170106 h 274"/>
              <a:gd name="T16" fmla="*/ 219554 w 672"/>
              <a:gd name="T17" fmla="*/ 170106 h 274"/>
              <a:gd name="T18" fmla="*/ 176556 w 672"/>
              <a:gd name="T19" fmla="*/ 175972 h 274"/>
              <a:gd name="T20" fmla="*/ 0 w 672"/>
              <a:gd name="T21" fmla="*/ 160330 h 27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672" h="274">
                <a:moveTo>
                  <a:pt x="0" y="246"/>
                </a:moveTo>
                <a:lnTo>
                  <a:pt x="17" y="113"/>
                </a:lnTo>
                <a:lnTo>
                  <a:pt x="269" y="134"/>
                </a:lnTo>
                <a:cubicBezTo>
                  <a:pt x="281" y="136"/>
                  <a:pt x="292" y="134"/>
                  <a:pt x="303" y="130"/>
                </a:cubicBezTo>
                <a:lnTo>
                  <a:pt x="620" y="0"/>
                </a:lnTo>
                <a:lnTo>
                  <a:pt x="671" y="124"/>
                </a:lnTo>
                <a:lnTo>
                  <a:pt x="337" y="261"/>
                </a:lnTo>
                <a:cubicBezTo>
                  <a:pt x="316" y="270"/>
                  <a:pt x="293" y="273"/>
                  <a:pt x="271" y="270"/>
                </a:cubicBezTo>
                <a:lnTo>
                  <a:pt x="0" y="246"/>
                </a:lnTo>
              </a:path>
            </a:pathLst>
          </a:custGeom>
          <a:solidFill>
            <a:srgbClr val="002B8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2" name="Freeform 197">
            <a:extLst>
              <a:ext uri="{FF2B5EF4-FFF2-40B4-BE49-F238E27FC236}">
                <a16:creationId xmlns:a16="http://schemas.microsoft.com/office/drawing/2014/main" id="{5D6C927E-8F3E-0F47-AF7E-266A42AA8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9227" y="3985136"/>
            <a:ext cx="153803" cy="57678"/>
          </a:xfrm>
          <a:custGeom>
            <a:avLst/>
            <a:gdLst>
              <a:gd name="T0" fmla="*/ 0 w 245"/>
              <a:gd name="T1" fmla="*/ 59822 h 91"/>
              <a:gd name="T2" fmla="*/ 160639 w 245"/>
              <a:gd name="T3" fmla="*/ 59822 h 91"/>
              <a:gd name="T4" fmla="*/ 160639 w 245"/>
              <a:gd name="T5" fmla="*/ 49187 h 91"/>
              <a:gd name="T6" fmla="*/ 160639 w 245"/>
              <a:gd name="T7" fmla="*/ 49187 h 91"/>
              <a:gd name="T8" fmla="*/ 135621 w 245"/>
              <a:gd name="T9" fmla="*/ 24594 h 91"/>
              <a:gd name="T10" fmla="*/ 135621 w 245"/>
              <a:gd name="T11" fmla="*/ 24594 h 91"/>
              <a:gd name="T12" fmla="*/ 87561 w 245"/>
              <a:gd name="T13" fmla="*/ 17947 h 91"/>
              <a:gd name="T14" fmla="*/ 72419 w 245"/>
              <a:gd name="T15" fmla="*/ 0 h 91"/>
              <a:gd name="T16" fmla="*/ 0 w 245"/>
              <a:gd name="T17" fmla="*/ 0 h 91"/>
              <a:gd name="T18" fmla="*/ 0 w 245"/>
              <a:gd name="T19" fmla="*/ 59822 h 9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45" h="91">
                <a:moveTo>
                  <a:pt x="0" y="90"/>
                </a:moveTo>
                <a:lnTo>
                  <a:pt x="244" y="90"/>
                </a:lnTo>
                <a:lnTo>
                  <a:pt x="244" y="74"/>
                </a:lnTo>
                <a:cubicBezTo>
                  <a:pt x="244" y="53"/>
                  <a:pt x="227" y="37"/>
                  <a:pt x="206" y="37"/>
                </a:cubicBezTo>
                <a:cubicBezTo>
                  <a:pt x="184" y="37"/>
                  <a:pt x="151" y="40"/>
                  <a:pt x="133" y="27"/>
                </a:cubicBezTo>
                <a:lnTo>
                  <a:pt x="110" y="0"/>
                </a:lnTo>
                <a:lnTo>
                  <a:pt x="0" y="0"/>
                </a:lnTo>
                <a:lnTo>
                  <a:pt x="0" y="90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3" name="Freeform 198">
            <a:extLst>
              <a:ext uri="{FF2B5EF4-FFF2-40B4-BE49-F238E27FC236}">
                <a16:creationId xmlns:a16="http://schemas.microsoft.com/office/drawing/2014/main" id="{CEAEE443-9514-1B43-8118-4ECAC1F6E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9087" y="3985136"/>
            <a:ext cx="151055" cy="57678"/>
          </a:xfrm>
          <a:custGeom>
            <a:avLst/>
            <a:gdLst>
              <a:gd name="T0" fmla="*/ 0 w 244"/>
              <a:gd name="T1" fmla="*/ 59822 h 91"/>
              <a:gd name="T2" fmla="*/ 157767 w 244"/>
              <a:gd name="T3" fmla="*/ 59822 h 91"/>
              <a:gd name="T4" fmla="*/ 157767 w 244"/>
              <a:gd name="T5" fmla="*/ 49187 h 91"/>
              <a:gd name="T6" fmla="*/ 157767 w 244"/>
              <a:gd name="T7" fmla="*/ 49187 h 91"/>
              <a:gd name="T8" fmla="*/ 133095 w 244"/>
              <a:gd name="T9" fmla="*/ 24594 h 91"/>
              <a:gd name="T10" fmla="*/ 133095 w 244"/>
              <a:gd name="T11" fmla="*/ 24594 h 91"/>
              <a:gd name="T12" fmla="*/ 86350 w 244"/>
              <a:gd name="T13" fmla="*/ 17947 h 91"/>
              <a:gd name="T14" fmla="*/ 71417 w 244"/>
              <a:gd name="T15" fmla="*/ 0 h 91"/>
              <a:gd name="T16" fmla="*/ 0 w 244"/>
              <a:gd name="T17" fmla="*/ 0 h 91"/>
              <a:gd name="T18" fmla="*/ 0 w 244"/>
              <a:gd name="T19" fmla="*/ 59822 h 9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44" h="91">
                <a:moveTo>
                  <a:pt x="0" y="90"/>
                </a:moveTo>
                <a:lnTo>
                  <a:pt x="243" y="90"/>
                </a:lnTo>
                <a:lnTo>
                  <a:pt x="243" y="74"/>
                </a:lnTo>
                <a:cubicBezTo>
                  <a:pt x="243" y="53"/>
                  <a:pt x="226" y="37"/>
                  <a:pt x="205" y="37"/>
                </a:cubicBezTo>
                <a:cubicBezTo>
                  <a:pt x="184" y="37"/>
                  <a:pt x="150" y="40"/>
                  <a:pt x="133" y="27"/>
                </a:cubicBezTo>
                <a:lnTo>
                  <a:pt x="110" y="0"/>
                </a:lnTo>
                <a:lnTo>
                  <a:pt x="0" y="0"/>
                </a:lnTo>
                <a:lnTo>
                  <a:pt x="0" y="90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4" name="Freeform 199">
            <a:extLst>
              <a:ext uri="{FF2B5EF4-FFF2-40B4-BE49-F238E27FC236}">
                <a16:creationId xmlns:a16="http://schemas.microsoft.com/office/drawing/2014/main" id="{548709F4-B7DE-4649-880C-EB805259B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0847" y="3452311"/>
            <a:ext cx="236196" cy="532826"/>
          </a:xfrm>
          <a:custGeom>
            <a:avLst/>
            <a:gdLst>
              <a:gd name="T0" fmla="*/ 107187 w 379"/>
              <a:gd name="T1" fmla="*/ 0 h 856"/>
              <a:gd name="T2" fmla="*/ 107187 w 379"/>
              <a:gd name="T3" fmla="*/ 0 h 856"/>
              <a:gd name="T4" fmla="*/ 107187 w 379"/>
              <a:gd name="T5" fmla="*/ 132514 h 856"/>
              <a:gd name="T6" fmla="*/ 100651 w 379"/>
              <a:gd name="T7" fmla="*/ 291140 h 856"/>
              <a:gd name="T8" fmla="*/ 0 w 379"/>
              <a:gd name="T9" fmla="*/ 558126 h 856"/>
              <a:gd name="T10" fmla="*/ 100651 w 379"/>
              <a:gd name="T11" fmla="*/ 558126 h 856"/>
              <a:gd name="T12" fmla="*/ 204570 w 379"/>
              <a:gd name="T13" fmla="*/ 313334 h 856"/>
              <a:gd name="T14" fmla="*/ 247052 w 379"/>
              <a:gd name="T15" fmla="*/ 0 h 856"/>
              <a:gd name="T16" fmla="*/ 107187 w 379"/>
              <a:gd name="T17" fmla="*/ 0 h 85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79" h="856">
                <a:moveTo>
                  <a:pt x="164" y="0"/>
                </a:moveTo>
                <a:lnTo>
                  <a:pt x="164" y="0"/>
                </a:lnTo>
                <a:cubicBezTo>
                  <a:pt x="164" y="0"/>
                  <a:pt x="121" y="106"/>
                  <a:pt x="164" y="203"/>
                </a:cubicBezTo>
                <a:lnTo>
                  <a:pt x="154" y="446"/>
                </a:lnTo>
                <a:lnTo>
                  <a:pt x="0" y="855"/>
                </a:lnTo>
                <a:lnTo>
                  <a:pt x="154" y="855"/>
                </a:lnTo>
                <a:lnTo>
                  <a:pt x="313" y="480"/>
                </a:lnTo>
                <a:lnTo>
                  <a:pt x="378" y="0"/>
                </a:lnTo>
                <a:lnTo>
                  <a:pt x="164" y="0"/>
                </a:lnTo>
              </a:path>
            </a:pathLst>
          </a:custGeom>
          <a:solidFill>
            <a:srgbClr val="C5C7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5" name="Freeform 200">
            <a:extLst>
              <a:ext uri="{FF2B5EF4-FFF2-40B4-BE49-F238E27FC236}">
                <a16:creationId xmlns:a16="http://schemas.microsoft.com/office/drawing/2014/main" id="{24739DB8-CDDF-DA4E-807C-5CD9460E0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0847" y="3452311"/>
            <a:ext cx="236196" cy="532826"/>
          </a:xfrm>
          <a:custGeom>
            <a:avLst/>
            <a:gdLst>
              <a:gd name="T0" fmla="*/ 107187 w 379"/>
              <a:gd name="T1" fmla="*/ 0 h 856"/>
              <a:gd name="T2" fmla="*/ 107187 w 379"/>
              <a:gd name="T3" fmla="*/ 0 h 856"/>
              <a:gd name="T4" fmla="*/ 107187 w 379"/>
              <a:gd name="T5" fmla="*/ 132514 h 856"/>
              <a:gd name="T6" fmla="*/ 100651 w 379"/>
              <a:gd name="T7" fmla="*/ 291140 h 856"/>
              <a:gd name="T8" fmla="*/ 0 w 379"/>
              <a:gd name="T9" fmla="*/ 558126 h 856"/>
              <a:gd name="T10" fmla="*/ 100651 w 379"/>
              <a:gd name="T11" fmla="*/ 558126 h 856"/>
              <a:gd name="T12" fmla="*/ 204570 w 379"/>
              <a:gd name="T13" fmla="*/ 313334 h 856"/>
              <a:gd name="T14" fmla="*/ 247052 w 379"/>
              <a:gd name="T15" fmla="*/ 0 h 856"/>
              <a:gd name="T16" fmla="*/ 107187 w 379"/>
              <a:gd name="T17" fmla="*/ 0 h 85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79" h="856">
                <a:moveTo>
                  <a:pt x="164" y="0"/>
                </a:moveTo>
                <a:lnTo>
                  <a:pt x="164" y="0"/>
                </a:lnTo>
                <a:cubicBezTo>
                  <a:pt x="164" y="0"/>
                  <a:pt x="121" y="106"/>
                  <a:pt x="164" y="203"/>
                </a:cubicBezTo>
                <a:lnTo>
                  <a:pt x="154" y="446"/>
                </a:lnTo>
                <a:lnTo>
                  <a:pt x="0" y="855"/>
                </a:lnTo>
                <a:lnTo>
                  <a:pt x="154" y="855"/>
                </a:lnTo>
                <a:lnTo>
                  <a:pt x="313" y="480"/>
                </a:lnTo>
                <a:lnTo>
                  <a:pt x="378" y="0"/>
                </a:lnTo>
                <a:lnTo>
                  <a:pt x="164" y="0"/>
                </a:lnTo>
              </a:path>
            </a:pathLst>
          </a:custGeom>
          <a:solidFill>
            <a:srgbClr val="000000">
              <a:alpha val="1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6" name="Freeform 201">
            <a:extLst>
              <a:ext uri="{FF2B5EF4-FFF2-40B4-BE49-F238E27FC236}">
                <a16:creationId xmlns:a16="http://schemas.microsoft.com/office/drawing/2014/main" id="{E6F446C1-16B8-1447-BA63-2C1B7D9DF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0776" y="3010121"/>
            <a:ext cx="74154" cy="109861"/>
          </a:xfrm>
          <a:custGeom>
            <a:avLst/>
            <a:gdLst>
              <a:gd name="T0" fmla="*/ 77113 w 119"/>
              <a:gd name="T1" fmla="*/ 23433 h 177"/>
              <a:gd name="T2" fmla="*/ 67964 w 119"/>
              <a:gd name="T3" fmla="*/ 114561 h 177"/>
              <a:gd name="T4" fmla="*/ 67964 w 119"/>
              <a:gd name="T5" fmla="*/ 114561 h 177"/>
              <a:gd name="T6" fmla="*/ 0 w 119"/>
              <a:gd name="T7" fmla="*/ 74204 h 177"/>
              <a:gd name="T8" fmla="*/ 16338 w 119"/>
              <a:gd name="T9" fmla="*/ 0 h 177"/>
              <a:gd name="T10" fmla="*/ 77113 w 119"/>
              <a:gd name="T11" fmla="*/ 23433 h 1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9" h="177">
                <a:moveTo>
                  <a:pt x="118" y="36"/>
                </a:moveTo>
                <a:lnTo>
                  <a:pt x="104" y="176"/>
                </a:lnTo>
                <a:cubicBezTo>
                  <a:pt x="104" y="176"/>
                  <a:pt x="25" y="166"/>
                  <a:pt x="0" y="114"/>
                </a:cubicBezTo>
                <a:lnTo>
                  <a:pt x="25" y="0"/>
                </a:lnTo>
                <a:lnTo>
                  <a:pt x="118" y="36"/>
                </a:ln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7" name="Freeform 116">
            <a:extLst>
              <a:ext uri="{FF2B5EF4-FFF2-40B4-BE49-F238E27FC236}">
                <a16:creationId xmlns:a16="http://schemas.microsoft.com/office/drawing/2014/main" id="{1E472338-FE53-C64C-A288-765F832F2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5212" y="2957936"/>
            <a:ext cx="567896" cy="496498"/>
          </a:xfrm>
          <a:custGeom>
            <a:avLst/>
            <a:gdLst>
              <a:gd name="connsiteX0" fmla="*/ 1022402 w 1135792"/>
              <a:gd name="connsiteY0" fmla="*/ 0 h 992996"/>
              <a:gd name="connsiteX1" fmla="*/ 1135792 w 1135792"/>
              <a:gd name="connsiteY1" fmla="*/ 123862 h 992996"/>
              <a:gd name="connsiteX2" fmla="*/ 805590 w 1135792"/>
              <a:gd name="connsiteY2" fmla="*/ 430390 h 992996"/>
              <a:gd name="connsiteX3" fmla="*/ 733318 w 1135792"/>
              <a:gd name="connsiteY3" fmla="*/ 469175 h 992996"/>
              <a:gd name="connsiteX4" fmla="*/ 412442 w 1135792"/>
              <a:gd name="connsiteY4" fmla="*/ 541824 h 992996"/>
              <a:gd name="connsiteX5" fmla="*/ 393188 w 1135792"/>
              <a:gd name="connsiteY5" fmla="*/ 992996 h 992996"/>
              <a:gd name="connsiteX6" fmla="*/ 0 w 1135792"/>
              <a:gd name="connsiteY6" fmla="*/ 992996 h 992996"/>
              <a:gd name="connsiteX7" fmla="*/ 79382 w 1135792"/>
              <a:gd name="connsiteY7" fmla="*/ 527802 h 992996"/>
              <a:gd name="connsiteX8" fmla="*/ 292720 w 1135792"/>
              <a:gd name="connsiteY8" fmla="*/ 247189 h 992996"/>
              <a:gd name="connsiteX9" fmla="*/ 421716 w 1135792"/>
              <a:gd name="connsiteY9" fmla="*/ 324514 h 992996"/>
              <a:gd name="connsiteX10" fmla="*/ 419828 w 1135792"/>
              <a:gd name="connsiteY10" fmla="*/ 368773 h 992996"/>
              <a:gd name="connsiteX11" fmla="*/ 672262 w 1135792"/>
              <a:gd name="connsiteY11" fmla="*/ 310281 h 992996"/>
              <a:gd name="connsiteX12" fmla="*/ 709644 w 1135792"/>
              <a:gd name="connsiteY12" fmla="*/ 290263 h 99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5792" h="992996">
                <a:moveTo>
                  <a:pt x="1022402" y="0"/>
                </a:moveTo>
                <a:lnTo>
                  <a:pt x="1135792" y="123862"/>
                </a:lnTo>
                <a:lnTo>
                  <a:pt x="805590" y="430390"/>
                </a:lnTo>
                <a:cubicBezTo>
                  <a:pt x="784406" y="449157"/>
                  <a:pt x="759486" y="462919"/>
                  <a:pt x="733318" y="469175"/>
                </a:cubicBezTo>
                <a:lnTo>
                  <a:pt x="412442" y="541824"/>
                </a:lnTo>
                <a:lnTo>
                  <a:pt x="393188" y="992996"/>
                </a:lnTo>
                <a:lnTo>
                  <a:pt x="0" y="992996"/>
                </a:lnTo>
                <a:lnTo>
                  <a:pt x="79382" y="527802"/>
                </a:lnTo>
                <a:cubicBezTo>
                  <a:pt x="100468" y="405580"/>
                  <a:pt x="179850" y="300817"/>
                  <a:pt x="292720" y="247189"/>
                </a:cubicBezTo>
                <a:lnTo>
                  <a:pt x="421716" y="324514"/>
                </a:lnTo>
                <a:lnTo>
                  <a:pt x="419828" y="368773"/>
                </a:lnTo>
                <a:lnTo>
                  <a:pt x="672262" y="310281"/>
                </a:lnTo>
                <a:cubicBezTo>
                  <a:pt x="685968" y="307779"/>
                  <a:pt x="698430" y="300272"/>
                  <a:pt x="709644" y="290263"/>
                </a:cubicBezTo>
                <a:close/>
              </a:path>
            </a:pathLst>
          </a:custGeom>
          <a:solidFill>
            <a:srgbClr val="0553A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8" name="Freeform 204">
            <a:extLst>
              <a:ext uri="{FF2B5EF4-FFF2-40B4-BE49-F238E27FC236}">
                <a16:creationId xmlns:a16="http://schemas.microsoft.com/office/drawing/2014/main" id="{2D98006D-2825-504F-A9BC-8608E582D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0494" y="2186165"/>
            <a:ext cx="453167" cy="1848410"/>
          </a:xfrm>
          <a:custGeom>
            <a:avLst/>
            <a:gdLst>
              <a:gd name="T0" fmla="*/ 34694 w 726"/>
              <a:gd name="T1" fmla="*/ 1937789 h 2966"/>
              <a:gd name="T2" fmla="*/ 0 w 726"/>
              <a:gd name="T3" fmla="*/ 1929947 h 2966"/>
              <a:gd name="T4" fmla="*/ 439900 w 726"/>
              <a:gd name="T5" fmla="*/ 0 h 2966"/>
              <a:gd name="T6" fmla="*/ 474594 w 726"/>
              <a:gd name="T7" fmla="*/ 8496 h 2966"/>
              <a:gd name="T8" fmla="*/ 34694 w 726"/>
              <a:gd name="T9" fmla="*/ 1937789 h 29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26" h="2966">
                <a:moveTo>
                  <a:pt x="53" y="2965"/>
                </a:moveTo>
                <a:lnTo>
                  <a:pt x="0" y="2953"/>
                </a:lnTo>
                <a:lnTo>
                  <a:pt x="672" y="0"/>
                </a:lnTo>
                <a:lnTo>
                  <a:pt x="725" y="13"/>
                </a:lnTo>
                <a:lnTo>
                  <a:pt x="53" y="2965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19" name="Freeform 205">
            <a:extLst>
              <a:ext uri="{FF2B5EF4-FFF2-40B4-BE49-F238E27FC236}">
                <a16:creationId xmlns:a16="http://schemas.microsoft.com/office/drawing/2014/main" id="{27F15C2C-EB68-6B4C-A4B5-2084DDD34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1762" y="3010122"/>
            <a:ext cx="63168" cy="46690"/>
          </a:xfrm>
          <a:custGeom>
            <a:avLst/>
            <a:gdLst>
              <a:gd name="T0" fmla="*/ 65590 w 101"/>
              <a:gd name="T1" fmla="*/ 23820 h 74"/>
              <a:gd name="T2" fmla="*/ 4591 w 101"/>
              <a:gd name="T3" fmla="*/ 0 h 74"/>
              <a:gd name="T4" fmla="*/ 0 w 101"/>
              <a:gd name="T5" fmla="*/ 20512 h 74"/>
              <a:gd name="T6" fmla="*/ 0 w 101"/>
              <a:gd name="T7" fmla="*/ 20512 h 74"/>
              <a:gd name="T8" fmla="*/ 63622 w 101"/>
              <a:gd name="T9" fmla="*/ 48302 h 74"/>
              <a:gd name="T10" fmla="*/ 65590 w 101"/>
              <a:gd name="T11" fmla="*/ 23820 h 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1" h="74">
                <a:moveTo>
                  <a:pt x="100" y="36"/>
                </a:moveTo>
                <a:lnTo>
                  <a:pt x="7" y="0"/>
                </a:lnTo>
                <a:lnTo>
                  <a:pt x="0" y="31"/>
                </a:lnTo>
                <a:cubicBezTo>
                  <a:pt x="18" y="45"/>
                  <a:pt x="50" y="66"/>
                  <a:pt x="97" y="73"/>
                </a:cubicBezTo>
                <a:lnTo>
                  <a:pt x="100" y="36"/>
                </a:lnTo>
              </a:path>
            </a:pathLst>
          </a:custGeom>
          <a:solidFill>
            <a:srgbClr val="E060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0" name="Freeform 206">
            <a:extLst>
              <a:ext uri="{FF2B5EF4-FFF2-40B4-BE49-F238E27FC236}">
                <a16:creationId xmlns:a16="http://schemas.microsoft.com/office/drawing/2014/main" id="{AA46993B-8599-0C4B-8956-27B205DFA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6058" y="2894767"/>
            <a:ext cx="159296" cy="164791"/>
          </a:xfrm>
          <a:custGeom>
            <a:avLst/>
            <a:gdLst>
              <a:gd name="T0" fmla="*/ 131681 w 255"/>
              <a:gd name="T1" fmla="*/ 36658 h 264"/>
              <a:gd name="T2" fmla="*/ 131681 w 255"/>
              <a:gd name="T3" fmla="*/ 36658 h 264"/>
              <a:gd name="T4" fmla="*/ 163782 w 255"/>
              <a:gd name="T5" fmla="*/ 84445 h 264"/>
              <a:gd name="T6" fmla="*/ 163782 w 255"/>
              <a:gd name="T7" fmla="*/ 84445 h 264"/>
              <a:gd name="T8" fmla="*/ 157231 w 255"/>
              <a:gd name="T9" fmla="*/ 94264 h 264"/>
              <a:gd name="T10" fmla="*/ 157231 w 255"/>
              <a:gd name="T11" fmla="*/ 94264 h 264"/>
              <a:gd name="T12" fmla="*/ 147404 w 255"/>
              <a:gd name="T13" fmla="*/ 155798 h 264"/>
              <a:gd name="T14" fmla="*/ 147404 w 255"/>
              <a:gd name="T15" fmla="*/ 155798 h 264"/>
              <a:gd name="T16" fmla="*/ 24240 w 255"/>
              <a:gd name="T17" fmla="*/ 98192 h 264"/>
              <a:gd name="T18" fmla="*/ 24240 w 255"/>
              <a:gd name="T19" fmla="*/ 98192 h 264"/>
              <a:gd name="T20" fmla="*/ 40618 w 255"/>
              <a:gd name="T21" fmla="*/ 18329 h 264"/>
              <a:gd name="T22" fmla="*/ 40618 w 255"/>
              <a:gd name="T23" fmla="*/ 18329 h 264"/>
              <a:gd name="T24" fmla="*/ 131681 w 255"/>
              <a:gd name="T25" fmla="*/ 36658 h 26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55" h="264">
                <a:moveTo>
                  <a:pt x="201" y="56"/>
                </a:moveTo>
                <a:lnTo>
                  <a:pt x="201" y="56"/>
                </a:lnTo>
                <a:cubicBezTo>
                  <a:pt x="226" y="126"/>
                  <a:pt x="250" y="112"/>
                  <a:pt x="250" y="129"/>
                </a:cubicBezTo>
                <a:cubicBezTo>
                  <a:pt x="251" y="134"/>
                  <a:pt x="239" y="137"/>
                  <a:pt x="240" y="144"/>
                </a:cubicBezTo>
                <a:cubicBezTo>
                  <a:pt x="254" y="194"/>
                  <a:pt x="246" y="231"/>
                  <a:pt x="225" y="238"/>
                </a:cubicBezTo>
                <a:cubicBezTo>
                  <a:pt x="150" y="263"/>
                  <a:pt x="65" y="194"/>
                  <a:pt x="37" y="150"/>
                </a:cubicBezTo>
                <a:cubicBezTo>
                  <a:pt x="0" y="92"/>
                  <a:pt x="36" y="43"/>
                  <a:pt x="62" y="28"/>
                </a:cubicBezTo>
                <a:cubicBezTo>
                  <a:pt x="88" y="13"/>
                  <a:pt x="183" y="0"/>
                  <a:pt x="201" y="56"/>
                </a:cubicBez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1" name="Freeform 207">
            <a:extLst>
              <a:ext uri="{FF2B5EF4-FFF2-40B4-BE49-F238E27FC236}">
                <a16:creationId xmlns:a16="http://schemas.microsoft.com/office/drawing/2014/main" id="{4CA83FD4-AC77-794A-914E-5BE911BF7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0354" y="2828852"/>
            <a:ext cx="186760" cy="233454"/>
          </a:xfrm>
          <a:custGeom>
            <a:avLst/>
            <a:gdLst>
              <a:gd name="T0" fmla="*/ 86757 w 298"/>
              <a:gd name="T1" fmla="*/ 143900 h 376"/>
              <a:gd name="T2" fmla="*/ 86757 w 298"/>
              <a:gd name="T3" fmla="*/ 143900 h 376"/>
              <a:gd name="T4" fmla="*/ 103189 w 298"/>
              <a:gd name="T5" fmla="*/ 150411 h 376"/>
              <a:gd name="T6" fmla="*/ 103189 w 298"/>
              <a:gd name="T7" fmla="*/ 150411 h 376"/>
              <a:gd name="T8" fmla="*/ 118305 w 298"/>
              <a:gd name="T9" fmla="*/ 169945 h 376"/>
              <a:gd name="T10" fmla="*/ 118305 w 298"/>
              <a:gd name="T11" fmla="*/ 169945 h 376"/>
              <a:gd name="T12" fmla="*/ 118963 w 298"/>
              <a:gd name="T13" fmla="*/ 130226 h 376"/>
              <a:gd name="T14" fmla="*/ 118963 w 298"/>
              <a:gd name="T15" fmla="*/ 130226 h 376"/>
              <a:gd name="T16" fmla="*/ 192575 w 298"/>
              <a:gd name="T17" fmla="*/ 45579 h 376"/>
              <a:gd name="T18" fmla="*/ 192575 w 298"/>
              <a:gd name="T19" fmla="*/ 45579 h 376"/>
              <a:gd name="T20" fmla="*/ 98588 w 298"/>
              <a:gd name="T21" fmla="*/ 63160 h 376"/>
              <a:gd name="T22" fmla="*/ 98588 w 298"/>
              <a:gd name="T23" fmla="*/ 63160 h 376"/>
              <a:gd name="T24" fmla="*/ 7230 w 298"/>
              <a:gd name="T25" fmla="*/ 134784 h 376"/>
              <a:gd name="T26" fmla="*/ 7230 w 298"/>
              <a:gd name="T27" fmla="*/ 134784 h 376"/>
              <a:gd name="T28" fmla="*/ 56524 w 298"/>
              <a:gd name="T29" fmla="*/ 207711 h 376"/>
              <a:gd name="T30" fmla="*/ 56524 w 298"/>
              <a:gd name="T31" fmla="*/ 207711 h 376"/>
              <a:gd name="T32" fmla="*/ 76241 w 298"/>
              <a:gd name="T33" fmla="*/ 237011 h 376"/>
              <a:gd name="T34" fmla="*/ 76241 w 298"/>
              <a:gd name="T35" fmla="*/ 237011 h 376"/>
              <a:gd name="T36" fmla="*/ 98588 w 298"/>
              <a:gd name="T37" fmla="*/ 177759 h 376"/>
              <a:gd name="T38" fmla="*/ 98588 w 298"/>
              <a:gd name="T39" fmla="*/ 177759 h 376"/>
              <a:gd name="T40" fmla="*/ 80185 w 298"/>
              <a:gd name="T41" fmla="*/ 153016 h 376"/>
              <a:gd name="T42" fmla="*/ 80185 w 298"/>
              <a:gd name="T43" fmla="*/ 153016 h 376"/>
              <a:gd name="T44" fmla="*/ 86757 w 298"/>
              <a:gd name="T45" fmla="*/ 143900 h 37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98" h="376">
                <a:moveTo>
                  <a:pt x="132" y="221"/>
                </a:moveTo>
                <a:lnTo>
                  <a:pt x="132" y="221"/>
                </a:lnTo>
                <a:cubicBezTo>
                  <a:pt x="141" y="217"/>
                  <a:pt x="152" y="221"/>
                  <a:pt x="157" y="231"/>
                </a:cubicBezTo>
                <a:cubicBezTo>
                  <a:pt x="163" y="243"/>
                  <a:pt x="172" y="262"/>
                  <a:pt x="180" y="261"/>
                </a:cubicBezTo>
                <a:cubicBezTo>
                  <a:pt x="191" y="260"/>
                  <a:pt x="181" y="200"/>
                  <a:pt x="181" y="200"/>
                </a:cubicBezTo>
                <a:cubicBezTo>
                  <a:pt x="181" y="200"/>
                  <a:pt x="297" y="180"/>
                  <a:pt x="293" y="70"/>
                </a:cubicBezTo>
                <a:cubicBezTo>
                  <a:pt x="291" y="0"/>
                  <a:pt x="268" y="92"/>
                  <a:pt x="150" y="97"/>
                </a:cubicBezTo>
                <a:cubicBezTo>
                  <a:pt x="31" y="103"/>
                  <a:pt x="0" y="160"/>
                  <a:pt x="11" y="207"/>
                </a:cubicBezTo>
                <a:cubicBezTo>
                  <a:pt x="18" y="244"/>
                  <a:pt x="86" y="319"/>
                  <a:pt x="86" y="319"/>
                </a:cubicBezTo>
                <a:cubicBezTo>
                  <a:pt x="86" y="319"/>
                  <a:pt x="87" y="375"/>
                  <a:pt x="116" y="364"/>
                </a:cubicBezTo>
                <a:cubicBezTo>
                  <a:pt x="143" y="354"/>
                  <a:pt x="156" y="316"/>
                  <a:pt x="150" y="273"/>
                </a:cubicBezTo>
                <a:cubicBezTo>
                  <a:pt x="150" y="273"/>
                  <a:pt x="117" y="264"/>
                  <a:pt x="122" y="235"/>
                </a:cubicBezTo>
                <a:cubicBezTo>
                  <a:pt x="124" y="228"/>
                  <a:pt x="127" y="224"/>
                  <a:pt x="132" y="221"/>
                </a:cubicBez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2" name="Freeform 121">
            <a:extLst>
              <a:ext uri="{FF2B5EF4-FFF2-40B4-BE49-F238E27FC236}">
                <a16:creationId xmlns:a16="http://schemas.microsoft.com/office/drawing/2014/main" id="{8E8C02C6-5392-DB45-A604-237591045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3171" y="2948415"/>
            <a:ext cx="20704" cy="22110"/>
          </a:xfrm>
          <a:custGeom>
            <a:avLst/>
            <a:gdLst>
              <a:gd name="connsiteX0" fmla="*/ 27138 w 41407"/>
              <a:gd name="connsiteY0" fmla="*/ 21659 h 44220"/>
              <a:gd name="connsiteX1" fmla="*/ 40062 w 41407"/>
              <a:gd name="connsiteY1" fmla="*/ 28199 h 44220"/>
              <a:gd name="connsiteX2" fmla="*/ 37478 w 41407"/>
              <a:gd name="connsiteY2" fmla="*/ 43893 h 44220"/>
              <a:gd name="connsiteX3" fmla="*/ 24554 w 41407"/>
              <a:gd name="connsiteY3" fmla="*/ 36046 h 44220"/>
              <a:gd name="connsiteX4" fmla="*/ 27138 w 41407"/>
              <a:gd name="connsiteY4" fmla="*/ 21659 h 44220"/>
              <a:gd name="connsiteX5" fmla="*/ 31738 w 41407"/>
              <a:gd name="connsiteY5" fmla="*/ 504 h 44220"/>
              <a:gd name="connsiteX6" fmla="*/ 30516 w 41407"/>
              <a:gd name="connsiteY6" fmla="*/ 8515 h 44220"/>
              <a:gd name="connsiteX7" fmla="*/ 7324 w 41407"/>
              <a:gd name="connsiteY7" fmla="*/ 23393 h 44220"/>
              <a:gd name="connsiteX8" fmla="*/ 0 w 41407"/>
              <a:gd name="connsiteY8" fmla="*/ 21104 h 44220"/>
              <a:gd name="connsiteX9" fmla="*/ 31738 w 41407"/>
              <a:gd name="connsiteY9" fmla="*/ 504 h 4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07" h="44220">
                <a:moveTo>
                  <a:pt x="27138" y="21659"/>
                </a:moveTo>
                <a:cubicBezTo>
                  <a:pt x="31016" y="19043"/>
                  <a:pt x="36186" y="22967"/>
                  <a:pt x="40062" y="28199"/>
                </a:cubicBezTo>
                <a:cubicBezTo>
                  <a:pt x="42648" y="34738"/>
                  <a:pt x="41356" y="41278"/>
                  <a:pt x="37478" y="43893"/>
                </a:cubicBezTo>
                <a:cubicBezTo>
                  <a:pt x="33600" y="45201"/>
                  <a:pt x="28432" y="42586"/>
                  <a:pt x="24554" y="36046"/>
                </a:cubicBezTo>
                <a:cubicBezTo>
                  <a:pt x="21970" y="29506"/>
                  <a:pt x="23262" y="22967"/>
                  <a:pt x="27138" y="21659"/>
                </a:cubicBezTo>
                <a:close/>
                <a:moveTo>
                  <a:pt x="31738" y="504"/>
                </a:moveTo>
                <a:lnTo>
                  <a:pt x="30516" y="8515"/>
                </a:lnTo>
                <a:cubicBezTo>
                  <a:pt x="13428" y="6226"/>
                  <a:pt x="7324" y="22248"/>
                  <a:pt x="7324" y="23393"/>
                </a:cubicBezTo>
                <a:lnTo>
                  <a:pt x="0" y="21104"/>
                </a:lnTo>
                <a:cubicBezTo>
                  <a:pt x="1220" y="11948"/>
                  <a:pt x="12206" y="-2929"/>
                  <a:pt x="31738" y="504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3" name="Freeform 210">
            <a:extLst>
              <a:ext uri="{FF2B5EF4-FFF2-40B4-BE49-F238E27FC236}">
                <a16:creationId xmlns:a16="http://schemas.microsoft.com/office/drawing/2014/main" id="{82AE8E65-613A-5C47-B8E0-6C54F8BC0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8945" y="3452311"/>
            <a:ext cx="260914" cy="532826"/>
          </a:xfrm>
          <a:custGeom>
            <a:avLst/>
            <a:gdLst>
              <a:gd name="T0" fmla="*/ 169636 w 421"/>
              <a:gd name="T1" fmla="*/ 558126 h 856"/>
              <a:gd name="T2" fmla="*/ 265179 w 421"/>
              <a:gd name="T3" fmla="*/ 558126 h 856"/>
              <a:gd name="T4" fmla="*/ 272978 w 421"/>
              <a:gd name="T5" fmla="*/ 244792 h 856"/>
              <a:gd name="T6" fmla="*/ 191735 w 421"/>
              <a:gd name="T7" fmla="*/ 0 h 856"/>
              <a:gd name="T8" fmla="*/ 16249 w 421"/>
              <a:gd name="T9" fmla="*/ 0 h 856"/>
              <a:gd name="T10" fmla="*/ 16249 w 421"/>
              <a:gd name="T11" fmla="*/ 0 h 856"/>
              <a:gd name="T12" fmla="*/ 80594 w 421"/>
              <a:gd name="T13" fmla="*/ 132514 h 856"/>
              <a:gd name="T14" fmla="*/ 163137 w 421"/>
              <a:gd name="T15" fmla="*/ 264376 h 856"/>
              <a:gd name="T16" fmla="*/ 169636 w 421"/>
              <a:gd name="T17" fmla="*/ 558126 h 85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21" h="856">
                <a:moveTo>
                  <a:pt x="261" y="855"/>
                </a:moveTo>
                <a:lnTo>
                  <a:pt x="408" y="855"/>
                </a:lnTo>
                <a:lnTo>
                  <a:pt x="420" y="375"/>
                </a:lnTo>
                <a:lnTo>
                  <a:pt x="295" y="0"/>
                </a:lnTo>
                <a:lnTo>
                  <a:pt x="25" y="0"/>
                </a:lnTo>
                <a:cubicBezTo>
                  <a:pt x="25" y="0"/>
                  <a:pt x="0" y="137"/>
                  <a:pt x="124" y="203"/>
                </a:cubicBezTo>
                <a:lnTo>
                  <a:pt x="251" y="405"/>
                </a:lnTo>
                <a:lnTo>
                  <a:pt x="261" y="855"/>
                </a:lnTo>
              </a:path>
            </a:pathLst>
          </a:custGeom>
          <a:solidFill>
            <a:srgbClr val="C5C7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4" name="Freeform 211">
            <a:extLst>
              <a:ext uri="{FF2B5EF4-FFF2-40B4-BE49-F238E27FC236}">
                <a16:creationId xmlns:a16="http://schemas.microsoft.com/office/drawing/2014/main" id="{B42546D5-A611-4345-A532-6B9D9CF99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2534" y="2883782"/>
            <a:ext cx="131831" cy="126340"/>
          </a:xfrm>
          <a:custGeom>
            <a:avLst/>
            <a:gdLst>
              <a:gd name="T0" fmla="*/ 0 w 210"/>
              <a:gd name="T1" fmla="*/ 94921 h 201"/>
              <a:gd name="T2" fmla="*/ 15142 w 210"/>
              <a:gd name="T3" fmla="*/ 81078 h 201"/>
              <a:gd name="T4" fmla="*/ 15142 w 210"/>
              <a:gd name="T5" fmla="*/ 49438 h 201"/>
              <a:gd name="T6" fmla="*/ 44110 w 210"/>
              <a:gd name="T7" fmla="*/ 0 h 201"/>
              <a:gd name="T8" fmla="*/ 44110 w 210"/>
              <a:gd name="T9" fmla="*/ 0 h 201"/>
              <a:gd name="T10" fmla="*/ 47402 w 210"/>
              <a:gd name="T11" fmla="*/ 32300 h 201"/>
              <a:gd name="T12" fmla="*/ 42135 w 210"/>
              <a:gd name="T13" fmla="*/ 40210 h 201"/>
              <a:gd name="T14" fmla="*/ 44110 w 210"/>
              <a:gd name="T15" fmla="*/ 54711 h 201"/>
              <a:gd name="T16" fmla="*/ 75711 w 210"/>
              <a:gd name="T17" fmla="*/ 25708 h 201"/>
              <a:gd name="T18" fmla="*/ 108629 w 210"/>
              <a:gd name="T19" fmla="*/ 8569 h 201"/>
              <a:gd name="T20" fmla="*/ 108629 w 210"/>
              <a:gd name="T21" fmla="*/ 8569 h 201"/>
              <a:gd name="T22" fmla="*/ 106654 w 210"/>
              <a:gd name="T23" fmla="*/ 26367 h 201"/>
              <a:gd name="T24" fmla="*/ 132330 w 210"/>
              <a:gd name="T25" fmla="*/ 15161 h 201"/>
              <a:gd name="T26" fmla="*/ 132330 w 210"/>
              <a:gd name="T27" fmla="*/ 15161 h 201"/>
              <a:gd name="T28" fmla="*/ 123771 w 210"/>
              <a:gd name="T29" fmla="*/ 36255 h 201"/>
              <a:gd name="T30" fmla="*/ 136938 w 210"/>
              <a:gd name="T31" fmla="*/ 32959 h 201"/>
              <a:gd name="T32" fmla="*/ 136938 w 210"/>
              <a:gd name="T33" fmla="*/ 32959 h 201"/>
              <a:gd name="T34" fmla="*/ 130355 w 210"/>
              <a:gd name="T35" fmla="*/ 47461 h 201"/>
              <a:gd name="T36" fmla="*/ 123771 w 210"/>
              <a:gd name="T37" fmla="*/ 52075 h 201"/>
              <a:gd name="T38" fmla="*/ 136938 w 210"/>
              <a:gd name="T39" fmla="*/ 54052 h 201"/>
              <a:gd name="T40" fmla="*/ 136938 w 210"/>
              <a:gd name="T41" fmla="*/ 54052 h 201"/>
              <a:gd name="T42" fmla="*/ 123771 w 210"/>
              <a:gd name="T43" fmla="*/ 67236 h 201"/>
              <a:gd name="T44" fmla="*/ 100070 w 210"/>
              <a:gd name="T45" fmla="*/ 78442 h 201"/>
              <a:gd name="T46" fmla="*/ 75711 w 210"/>
              <a:gd name="T47" fmla="*/ 106786 h 201"/>
              <a:gd name="T48" fmla="*/ 75711 w 210"/>
              <a:gd name="T49" fmla="*/ 106786 h 201"/>
              <a:gd name="T50" fmla="*/ 46743 w 210"/>
              <a:gd name="T51" fmla="*/ 116015 h 201"/>
              <a:gd name="T52" fmla="*/ 34235 w 210"/>
              <a:gd name="T53" fmla="*/ 131835 h 201"/>
              <a:gd name="T54" fmla="*/ 0 w 210"/>
              <a:gd name="T55" fmla="*/ 94921 h 20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10" h="201">
                <a:moveTo>
                  <a:pt x="0" y="144"/>
                </a:moveTo>
                <a:lnTo>
                  <a:pt x="23" y="123"/>
                </a:lnTo>
                <a:lnTo>
                  <a:pt x="23" y="75"/>
                </a:lnTo>
                <a:lnTo>
                  <a:pt x="67" y="0"/>
                </a:lnTo>
                <a:cubicBezTo>
                  <a:pt x="67" y="0"/>
                  <a:pt x="88" y="25"/>
                  <a:pt x="72" y="49"/>
                </a:cubicBezTo>
                <a:lnTo>
                  <a:pt x="64" y="61"/>
                </a:lnTo>
                <a:lnTo>
                  <a:pt x="67" y="83"/>
                </a:lnTo>
                <a:lnTo>
                  <a:pt x="115" y="39"/>
                </a:lnTo>
                <a:lnTo>
                  <a:pt x="165" y="13"/>
                </a:lnTo>
                <a:cubicBezTo>
                  <a:pt x="165" y="13"/>
                  <a:pt x="170" y="36"/>
                  <a:pt x="162" y="40"/>
                </a:cubicBezTo>
                <a:lnTo>
                  <a:pt x="201" y="23"/>
                </a:lnTo>
                <a:cubicBezTo>
                  <a:pt x="201" y="23"/>
                  <a:pt x="205" y="42"/>
                  <a:pt x="188" y="55"/>
                </a:cubicBezTo>
                <a:lnTo>
                  <a:pt x="208" y="50"/>
                </a:lnTo>
                <a:cubicBezTo>
                  <a:pt x="208" y="50"/>
                  <a:pt x="209" y="63"/>
                  <a:pt x="198" y="72"/>
                </a:cubicBezTo>
                <a:lnTo>
                  <a:pt x="188" y="79"/>
                </a:lnTo>
                <a:lnTo>
                  <a:pt x="208" y="82"/>
                </a:lnTo>
                <a:cubicBezTo>
                  <a:pt x="208" y="82"/>
                  <a:pt x="209" y="101"/>
                  <a:pt x="188" y="102"/>
                </a:cubicBezTo>
                <a:lnTo>
                  <a:pt x="152" y="119"/>
                </a:lnTo>
                <a:lnTo>
                  <a:pt x="115" y="162"/>
                </a:lnTo>
                <a:cubicBezTo>
                  <a:pt x="104" y="175"/>
                  <a:pt x="87" y="181"/>
                  <a:pt x="71" y="176"/>
                </a:cubicBezTo>
                <a:lnTo>
                  <a:pt x="52" y="200"/>
                </a:lnTo>
                <a:lnTo>
                  <a:pt x="0" y="144"/>
                </a:ln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5" name="Freeform 212">
            <a:extLst>
              <a:ext uri="{FF2B5EF4-FFF2-40B4-BE49-F238E27FC236}">
                <a16:creationId xmlns:a16="http://schemas.microsoft.com/office/drawing/2014/main" id="{03770F7E-07CE-6A4C-A8D6-633C0942F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8449" y="3026602"/>
            <a:ext cx="46691" cy="71410"/>
          </a:xfrm>
          <a:custGeom>
            <a:avLst/>
            <a:gdLst>
              <a:gd name="T0" fmla="*/ 43879 w 77"/>
              <a:gd name="T1" fmla="*/ 11168 h 114"/>
              <a:gd name="T2" fmla="*/ 43879 w 77"/>
              <a:gd name="T3" fmla="*/ 11168 h 114"/>
              <a:gd name="T4" fmla="*/ 33704 w 77"/>
              <a:gd name="T5" fmla="*/ 1314 h 114"/>
              <a:gd name="T6" fmla="*/ 33704 w 77"/>
              <a:gd name="T7" fmla="*/ 1314 h 114"/>
              <a:gd name="T8" fmla="*/ 7631 w 77"/>
              <a:gd name="T9" fmla="*/ 11824 h 114"/>
              <a:gd name="T10" fmla="*/ 7631 w 77"/>
              <a:gd name="T11" fmla="*/ 11824 h 114"/>
              <a:gd name="T12" fmla="*/ 12083 w 77"/>
              <a:gd name="T13" fmla="*/ 20364 h 114"/>
              <a:gd name="T14" fmla="*/ 12083 w 77"/>
              <a:gd name="T15" fmla="*/ 20364 h 114"/>
              <a:gd name="T16" fmla="*/ 0 w 77"/>
              <a:gd name="T17" fmla="*/ 32189 h 114"/>
              <a:gd name="T18" fmla="*/ 0 w 77"/>
              <a:gd name="T19" fmla="*/ 32189 h 114"/>
              <a:gd name="T20" fmla="*/ 11447 w 77"/>
              <a:gd name="T21" fmla="*/ 40729 h 114"/>
              <a:gd name="T22" fmla="*/ 11447 w 77"/>
              <a:gd name="T23" fmla="*/ 40729 h 114"/>
              <a:gd name="T24" fmla="*/ 0 w 77"/>
              <a:gd name="T25" fmla="*/ 49925 h 114"/>
              <a:gd name="T26" fmla="*/ 0 w 77"/>
              <a:gd name="T27" fmla="*/ 49925 h 114"/>
              <a:gd name="T28" fmla="*/ 9539 w 77"/>
              <a:gd name="T29" fmla="*/ 59122 h 114"/>
              <a:gd name="T30" fmla="*/ 9539 w 77"/>
              <a:gd name="T31" fmla="*/ 59122 h 114"/>
              <a:gd name="T32" fmla="*/ 4451 w 77"/>
              <a:gd name="T33" fmla="*/ 68319 h 114"/>
              <a:gd name="T34" fmla="*/ 4451 w 77"/>
              <a:gd name="T35" fmla="*/ 68319 h 114"/>
              <a:gd name="T36" fmla="*/ 38791 w 77"/>
              <a:gd name="T37" fmla="*/ 67005 h 114"/>
              <a:gd name="T38" fmla="*/ 38791 w 77"/>
              <a:gd name="T39" fmla="*/ 67005 h 114"/>
              <a:gd name="T40" fmla="*/ 45150 w 77"/>
              <a:gd name="T41" fmla="*/ 55838 h 114"/>
              <a:gd name="T42" fmla="*/ 43879 w 77"/>
              <a:gd name="T43" fmla="*/ 52553 h 114"/>
              <a:gd name="T44" fmla="*/ 47694 w 77"/>
              <a:gd name="T45" fmla="*/ 45984 h 114"/>
              <a:gd name="T46" fmla="*/ 47694 w 77"/>
              <a:gd name="T47" fmla="*/ 45984 h 114"/>
              <a:gd name="T48" fmla="*/ 46422 w 77"/>
              <a:gd name="T49" fmla="*/ 36130 h 114"/>
              <a:gd name="T50" fmla="*/ 44515 w 77"/>
              <a:gd name="T51" fmla="*/ 32189 h 114"/>
              <a:gd name="T52" fmla="*/ 47694 w 77"/>
              <a:gd name="T53" fmla="*/ 24963 h 114"/>
              <a:gd name="T54" fmla="*/ 47694 w 77"/>
              <a:gd name="T55" fmla="*/ 24963 h 114"/>
              <a:gd name="T56" fmla="*/ 45786 w 77"/>
              <a:gd name="T57" fmla="*/ 13795 h 114"/>
              <a:gd name="T58" fmla="*/ 43879 w 77"/>
              <a:gd name="T59" fmla="*/ 11824 h 114"/>
              <a:gd name="T60" fmla="*/ 43879 w 77"/>
              <a:gd name="T61" fmla="*/ 11168 h 11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77" h="114">
                <a:moveTo>
                  <a:pt x="69" y="17"/>
                </a:moveTo>
                <a:lnTo>
                  <a:pt x="69" y="17"/>
                </a:lnTo>
                <a:cubicBezTo>
                  <a:pt x="70" y="8"/>
                  <a:pt x="62" y="0"/>
                  <a:pt x="53" y="2"/>
                </a:cubicBezTo>
                <a:cubicBezTo>
                  <a:pt x="36" y="4"/>
                  <a:pt x="12" y="9"/>
                  <a:pt x="12" y="18"/>
                </a:cubicBezTo>
                <a:cubicBezTo>
                  <a:pt x="11" y="25"/>
                  <a:pt x="19" y="31"/>
                  <a:pt x="19" y="31"/>
                </a:cubicBezTo>
                <a:cubicBezTo>
                  <a:pt x="19" y="31"/>
                  <a:pt x="0" y="40"/>
                  <a:pt x="0" y="49"/>
                </a:cubicBezTo>
                <a:cubicBezTo>
                  <a:pt x="0" y="54"/>
                  <a:pt x="18" y="62"/>
                  <a:pt x="18" y="62"/>
                </a:cubicBezTo>
                <a:cubicBezTo>
                  <a:pt x="18" y="62"/>
                  <a:pt x="0" y="71"/>
                  <a:pt x="0" y="76"/>
                </a:cubicBezTo>
                <a:cubicBezTo>
                  <a:pt x="0" y="83"/>
                  <a:pt x="15" y="90"/>
                  <a:pt x="15" y="90"/>
                </a:cubicBezTo>
                <a:cubicBezTo>
                  <a:pt x="15" y="90"/>
                  <a:pt x="7" y="100"/>
                  <a:pt x="7" y="104"/>
                </a:cubicBezTo>
                <a:cubicBezTo>
                  <a:pt x="7" y="113"/>
                  <a:pt x="41" y="106"/>
                  <a:pt x="61" y="102"/>
                </a:cubicBezTo>
                <a:cubicBezTo>
                  <a:pt x="69" y="100"/>
                  <a:pt x="73" y="92"/>
                  <a:pt x="71" y="85"/>
                </a:cubicBezTo>
                <a:lnTo>
                  <a:pt x="69" y="80"/>
                </a:lnTo>
                <a:lnTo>
                  <a:pt x="75" y="70"/>
                </a:lnTo>
                <a:cubicBezTo>
                  <a:pt x="76" y="65"/>
                  <a:pt x="76" y="59"/>
                  <a:pt x="73" y="55"/>
                </a:cubicBezTo>
                <a:lnTo>
                  <a:pt x="70" y="49"/>
                </a:lnTo>
                <a:lnTo>
                  <a:pt x="75" y="38"/>
                </a:lnTo>
                <a:cubicBezTo>
                  <a:pt x="76" y="32"/>
                  <a:pt x="76" y="26"/>
                  <a:pt x="72" y="21"/>
                </a:cubicBezTo>
                <a:lnTo>
                  <a:pt x="69" y="18"/>
                </a:lnTo>
                <a:lnTo>
                  <a:pt x="69" y="17"/>
                </a:ln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6" name="Freeform 411">
            <a:extLst>
              <a:ext uri="{FF2B5EF4-FFF2-40B4-BE49-F238E27FC236}">
                <a16:creationId xmlns:a16="http://schemas.microsoft.com/office/drawing/2014/main" id="{86E313BF-255C-4942-BCB4-9E91C0F98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395" y="5137339"/>
            <a:ext cx="271902" cy="227963"/>
          </a:xfrm>
          <a:custGeom>
            <a:avLst/>
            <a:gdLst>
              <a:gd name="T0" fmla="*/ 274711 w 437"/>
              <a:gd name="T1" fmla="*/ 4585 h 365"/>
              <a:gd name="T2" fmla="*/ 110276 w 437"/>
              <a:gd name="T3" fmla="*/ 121825 h 365"/>
              <a:gd name="T4" fmla="*/ 149427 w 437"/>
              <a:gd name="T5" fmla="*/ 12445 h 365"/>
              <a:gd name="T6" fmla="*/ 97878 w 437"/>
              <a:gd name="T7" fmla="*/ 0 h 365"/>
              <a:gd name="T8" fmla="*/ 97878 w 437"/>
              <a:gd name="T9" fmla="*/ 0 h 365"/>
              <a:gd name="T10" fmla="*/ 34584 w 437"/>
              <a:gd name="T11" fmla="*/ 208937 h 365"/>
              <a:gd name="T12" fmla="*/ 34584 w 437"/>
              <a:gd name="T13" fmla="*/ 208937 h 365"/>
              <a:gd name="T14" fmla="*/ 256440 w 437"/>
              <a:gd name="T15" fmla="*/ 136890 h 365"/>
              <a:gd name="T16" fmla="*/ 284498 w 437"/>
              <a:gd name="T17" fmla="*/ 4585 h 365"/>
              <a:gd name="T18" fmla="*/ 274711 w 437"/>
              <a:gd name="T19" fmla="*/ 4585 h 36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37" h="365">
                <a:moveTo>
                  <a:pt x="421" y="7"/>
                </a:moveTo>
                <a:lnTo>
                  <a:pt x="169" y="186"/>
                </a:lnTo>
                <a:lnTo>
                  <a:pt x="229" y="19"/>
                </a:lnTo>
                <a:lnTo>
                  <a:pt x="150" y="0"/>
                </a:lnTo>
                <a:cubicBezTo>
                  <a:pt x="150" y="0"/>
                  <a:pt x="0" y="274"/>
                  <a:pt x="53" y="319"/>
                </a:cubicBezTo>
                <a:cubicBezTo>
                  <a:pt x="105" y="364"/>
                  <a:pt x="393" y="209"/>
                  <a:pt x="393" y="209"/>
                </a:cubicBezTo>
                <a:lnTo>
                  <a:pt x="436" y="7"/>
                </a:lnTo>
                <a:lnTo>
                  <a:pt x="421" y="7"/>
                </a:lnTo>
              </a:path>
            </a:pathLst>
          </a:custGeom>
          <a:solidFill>
            <a:srgbClr val="002B8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7" name="Freeform 412">
            <a:extLst>
              <a:ext uri="{FF2B5EF4-FFF2-40B4-BE49-F238E27FC236}">
                <a16:creationId xmlns:a16="http://schemas.microsoft.com/office/drawing/2014/main" id="{AAFABB04-2E32-A646-BFDE-BF1BB3C04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7111" y="5140086"/>
            <a:ext cx="299366" cy="390007"/>
          </a:xfrm>
          <a:custGeom>
            <a:avLst/>
            <a:gdLst>
              <a:gd name="T0" fmla="*/ 112500 w 480"/>
              <a:gd name="T1" fmla="*/ 0 h 626"/>
              <a:gd name="T2" fmla="*/ 45131 w 480"/>
              <a:gd name="T3" fmla="*/ 0 h 626"/>
              <a:gd name="T4" fmla="*/ 45131 w 480"/>
              <a:gd name="T5" fmla="*/ 0 h 626"/>
              <a:gd name="T6" fmla="*/ 11119 w 480"/>
              <a:gd name="T7" fmla="*/ 216915 h 626"/>
              <a:gd name="T8" fmla="*/ 11119 w 480"/>
              <a:gd name="T9" fmla="*/ 216915 h 626"/>
              <a:gd name="T10" fmla="*/ 66715 w 480"/>
              <a:gd name="T11" fmla="*/ 243703 h 626"/>
              <a:gd name="T12" fmla="*/ 66715 w 480"/>
              <a:gd name="T13" fmla="*/ 243703 h 626"/>
              <a:gd name="T14" fmla="*/ 84375 w 480"/>
              <a:gd name="T15" fmla="*/ 322760 h 626"/>
              <a:gd name="T16" fmla="*/ 84375 w 480"/>
              <a:gd name="T17" fmla="*/ 322760 h 626"/>
              <a:gd name="T18" fmla="*/ 50363 w 480"/>
              <a:gd name="T19" fmla="*/ 408350 h 626"/>
              <a:gd name="T20" fmla="*/ 313300 w 480"/>
              <a:gd name="T21" fmla="*/ 408350 h 626"/>
              <a:gd name="T22" fmla="*/ 313300 w 480"/>
              <a:gd name="T23" fmla="*/ 408350 h 626"/>
              <a:gd name="T24" fmla="*/ 112500 w 480"/>
              <a:gd name="T25" fmla="*/ 0 h 62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80" h="626">
                <a:moveTo>
                  <a:pt x="172" y="0"/>
                </a:moveTo>
                <a:lnTo>
                  <a:pt x="69" y="0"/>
                </a:lnTo>
                <a:cubicBezTo>
                  <a:pt x="69" y="0"/>
                  <a:pt x="0" y="276"/>
                  <a:pt x="17" y="332"/>
                </a:cubicBezTo>
                <a:cubicBezTo>
                  <a:pt x="38" y="399"/>
                  <a:pt x="102" y="373"/>
                  <a:pt x="102" y="373"/>
                </a:cubicBezTo>
                <a:cubicBezTo>
                  <a:pt x="102" y="373"/>
                  <a:pt x="132" y="415"/>
                  <a:pt x="129" y="494"/>
                </a:cubicBezTo>
                <a:cubicBezTo>
                  <a:pt x="128" y="538"/>
                  <a:pt x="77" y="625"/>
                  <a:pt x="77" y="625"/>
                </a:cubicBezTo>
                <a:lnTo>
                  <a:pt x="479" y="625"/>
                </a:lnTo>
                <a:cubicBezTo>
                  <a:pt x="479" y="625"/>
                  <a:pt x="475" y="105"/>
                  <a:pt x="172" y="0"/>
                </a:cubicBezTo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8" name="Freeform 413">
            <a:extLst>
              <a:ext uri="{FF2B5EF4-FFF2-40B4-BE49-F238E27FC236}">
                <a16:creationId xmlns:a16="http://schemas.microsoft.com/office/drawing/2014/main" id="{64D9D494-339B-6343-896A-0AB5D7656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8736" y="5063183"/>
            <a:ext cx="779997" cy="1647914"/>
          </a:xfrm>
          <a:custGeom>
            <a:avLst/>
            <a:gdLst>
              <a:gd name="T0" fmla="*/ 817353 w 1252"/>
              <a:gd name="T1" fmla="*/ 608257 h 2648"/>
              <a:gd name="T2" fmla="*/ 817353 w 1252"/>
              <a:gd name="T3" fmla="*/ 1130366 h 2648"/>
              <a:gd name="T4" fmla="*/ 18294 w 1252"/>
              <a:gd name="T5" fmla="*/ 1727528 h 2648"/>
              <a:gd name="T6" fmla="*/ 0 w 1252"/>
              <a:gd name="T7" fmla="*/ 0 h 2648"/>
              <a:gd name="T8" fmla="*/ 817353 w 1252"/>
              <a:gd name="T9" fmla="*/ 608257 h 26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52" h="2648">
                <a:moveTo>
                  <a:pt x="1251" y="932"/>
                </a:moveTo>
                <a:lnTo>
                  <a:pt x="1251" y="1732"/>
                </a:lnTo>
                <a:lnTo>
                  <a:pt x="28" y="2647"/>
                </a:lnTo>
                <a:lnTo>
                  <a:pt x="0" y="0"/>
                </a:lnTo>
                <a:lnTo>
                  <a:pt x="1251" y="932"/>
                </a:lnTo>
              </a:path>
            </a:pathLst>
          </a:custGeom>
          <a:solidFill>
            <a:srgbClr val="C5C7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29" name="Freeform 414">
            <a:extLst>
              <a:ext uri="{FF2B5EF4-FFF2-40B4-BE49-F238E27FC236}">
                <a16:creationId xmlns:a16="http://schemas.microsoft.com/office/drawing/2014/main" id="{49C68F17-5B83-2C40-A96F-D507BD7B7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5844" y="5642700"/>
            <a:ext cx="181267" cy="499867"/>
          </a:xfrm>
          <a:custGeom>
            <a:avLst/>
            <a:gdLst>
              <a:gd name="T0" fmla="*/ 0 w 291"/>
              <a:gd name="T1" fmla="*/ 523561 h 801"/>
              <a:gd name="T2" fmla="*/ 0 w 291"/>
              <a:gd name="T3" fmla="*/ 523561 h 801"/>
              <a:gd name="T4" fmla="*/ 0 w 291"/>
              <a:gd name="T5" fmla="*/ 523561 h 801"/>
              <a:gd name="T6" fmla="*/ 189447 w 291"/>
              <a:gd name="T7" fmla="*/ 333770 h 801"/>
              <a:gd name="T8" fmla="*/ 189447 w 291"/>
              <a:gd name="T9" fmla="*/ 189791 h 801"/>
              <a:gd name="T10" fmla="*/ 189447 w 291"/>
              <a:gd name="T11" fmla="*/ 189791 h 801"/>
              <a:gd name="T12" fmla="*/ 0 w 291"/>
              <a:gd name="T13" fmla="*/ 0 h 801"/>
              <a:gd name="T14" fmla="*/ 0 w 291"/>
              <a:gd name="T15" fmla="*/ 523561 h 80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91" h="801">
                <a:moveTo>
                  <a:pt x="0" y="800"/>
                </a:moveTo>
                <a:lnTo>
                  <a:pt x="0" y="800"/>
                </a:lnTo>
                <a:cubicBezTo>
                  <a:pt x="161" y="800"/>
                  <a:pt x="290" y="671"/>
                  <a:pt x="290" y="510"/>
                </a:cubicBezTo>
                <a:lnTo>
                  <a:pt x="290" y="290"/>
                </a:lnTo>
                <a:cubicBezTo>
                  <a:pt x="290" y="129"/>
                  <a:pt x="161" y="0"/>
                  <a:pt x="0" y="0"/>
                </a:cubicBezTo>
                <a:lnTo>
                  <a:pt x="0" y="800"/>
                </a:lnTo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0" name="Freeform 451">
            <a:extLst>
              <a:ext uri="{FF2B5EF4-FFF2-40B4-BE49-F238E27FC236}">
                <a16:creationId xmlns:a16="http://schemas.microsoft.com/office/drawing/2014/main" id="{9C308DA9-2DCF-0C49-8E32-CA73B9BE6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5986" y="6142566"/>
            <a:ext cx="499234" cy="713473"/>
          </a:xfrm>
          <a:custGeom>
            <a:avLst/>
            <a:gdLst>
              <a:gd name="T0" fmla="*/ 0 w 523561"/>
              <a:gd name="T1" fmla="*/ 0 h 748225"/>
              <a:gd name="T2" fmla="*/ 523561 w 523561"/>
              <a:gd name="T3" fmla="*/ 0 h 748225"/>
              <a:gd name="T4" fmla="*/ 413508 w 523561"/>
              <a:gd name="T5" fmla="*/ 748225 h 748225"/>
              <a:gd name="T6" fmla="*/ 110052 w 523561"/>
              <a:gd name="T7" fmla="*/ 748225 h 74822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23561" h="748225">
                <a:moveTo>
                  <a:pt x="0" y="0"/>
                </a:moveTo>
                <a:lnTo>
                  <a:pt x="523561" y="0"/>
                </a:lnTo>
                <a:lnTo>
                  <a:pt x="413508" y="748225"/>
                </a:lnTo>
                <a:lnTo>
                  <a:pt x="110052" y="748225"/>
                </a:lnTo>
                <a:lnTo>
                  <a:pt x="0" y="0"/>
                </a:ln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1" name="Freeform 416">
            <a:extLst>
              <a:ext uri="{FF2B5EF4-FFF2-40B4-BE49-F238E27FC236}">
                <a16:creationId xmlns:a16="http://schemas.microsoft.com/office/drawing/2014/main" id="{EFBF882D-5351-DD44-A682-75A47DCB5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9365" y="5642700"/>
            <a:ext cx="406478" cy="499867"/>
          </a:xfrm>
          <a:custGeom>
            <a:avLst/>
            <a:gdLst>
              <a:gd name="T0" fmla="*/ 425631 w 652"/>
              <a:gd name="T1" fmla="*/ 0 h 801"/>
              <a:gd name="T2" fmla="*/ 0 w 652"/>
              <a:gd name="T3" fmla="*/ 0 h 801"/>
              <a:gd name="T4" fmla="*/ 0 w 652"/>
              <a:gd name="T5" fmla="*/ 523561 h 801"/>
              <a:gd name="T6" fmla="*/ 425631 w 652"/>
              <a:gd name="T7" fmla="*/ 523561 h 801"/>
              <a:gd name="T8" fmla="*/ 425631 w 652"/>
              <a:gd name="T9" fmla="*/ 0 h 8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52" h="801">
                <a:moveTo>
                  <a:pt x="651" y="0"/>
                </a:moveTo>
                <a:lnTo>
                  <a:pt x="0" y="0"/>
                </a:lnTo>
                <a:lnTo>
                  <a:pt x="0" y="800"/>
                </a:lnTo>
                <a:lnTo>
                  <a:pt x="651" y="800"/>
                </a:lnTo>
                <a:lnTo>
                  <a:pt x="651" y="0"/>
                </a:lnTo>
              </a:path>
            </a:pathLst>
          </a:custGeom>
          <a:solidFill>
            <a:srgbClr val="C5C7D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2" name="Freeform 417">
            <a:extLst>
              <a:ext uri="{FF2B5EF4-FFF2-40B4-BE49-F238E27FC236}">
                <a16:creationId xmlns:a16="http://schemas.microsoft.com/office/drawing/2014/main" id="{7D867D37-E6D8-EA4E-8F75-401FE6E76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5986" y="5642700"/>
            <a:ext cx="93380" cy="499867"/>
          </a:xfrm>
          <a:custGeom>
            <a:avLst/>
            <a:gdLst>
              <a:gd name="T0" fmla="*/ 0 w 150"/>
              <a:gd name="T1" fmla="*/ 523561 h 801"/>
              <a:gd name="T2" fmla="*/ 97277 w 150"/>
              <a:gd name="T3" fmla="*/ 523561 h 801"/>
              <a:gd name="T4" fmla="*/ 97277 w 150"/>
              <a:gd name="T5" fmla="*/ 0 h 801"/>
              <a:gd name="T6" fmla="*/ 0 w 150"/>
              <a:gd name="T7" fmla="*/ 0 h 801"/>
              <a:gd name="T8" fmla="*/ 0 w 150"/>
              <a:gd name="T9" fmla="*/ 523561 h 8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0" h="801">
                <a:moveTo>
                  <a:pt x="0" y="800"/>
                </a:moveTo>
                <a:lnTo>
                  <a:pt x="149" y="800"/>
                </a:lnTo>
                <a:lnTo>
                  <a:pt x="149" y="0"/>
                </a:lnTo>
                <a:lnTo>
                  <a:pt x="0" y="0"/>
                </a:lnTo>
                <a:lnTo>
                  <a:pt x="0" y="800"/>
                </a:lnTo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3" name="Freeform 418">
            <a:extLst>
              <a:ext uri="{FF2B5EF4-FFF2-40B4-BE49-F238E27FC236}">
                <a16:creationId xmlns:a16="http://schemas.microsoft.com/office/drawing/2014/main" id="{05160CDE-7E8C-B54C-AAF7-056209CD3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7470" y="5024732"/>
            <a:ext cx="887109" cy="1735803"/>
          </a:xfrm>
          <a:custGeom>
            <a:avLst/>
            <a:gdLst>
              <a:gd name="T0" fmla="*/ 929684 w 1424"/>
              <a:gd name="T1" fmla="*/ 909849 h 2785"/>
              <a:gd name="T2" fmla="*/ 929684 w 1424"/>
              <a:gd name="T3" fmla="*/ 909849 h 2785"/>
              <a:gd name="T4" fmla="*/ 465168 w 1424"/>
              <a:gd name="T5" fmla="*/ 1819697 h 2785"/>
              <a:gd name="T6" fmla="*/ 465168 w 1424"/>
              <a:gd name="T7" fmla="*/ 1819697 h 2785"/>
              <a:gd name="T8" fmla="*/ 0 w 1424"/>
              <a:gd name="T9" fmla="*/ 909849 h 2785"/>
              <a:gd name="T10" fmla="*/ 0 w 1424"/>
              <a:gd name="T11" fmla="*/ 909849 h 2785"/>
              <a:gd name="T12" fmla="*/ 465168 w 1424"/>
              <a:gd name="T13" fmla="*/ 0 h 2785"/>
              <a:gd name="T14" fmla="*/ 465168 w 1424"/>
              <a:gd name="T15" fmla="*/ 0 h 2785"/>
              <a:gd name="T16" fmla="*/ 929684 w 1424"/>
              <a:gd name="T17" fmla="*/ 909849 h 278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424" h="2785">
                <a:moveTo>
                  <a:pt x="1423" y="1392"/>
                </a:moveTo>
                <a:lnTo>
                  <a:pt x="1423" y="1392"/>
                </a:lnTo>
                <a:cubicBezTo>
                  <a:pt x="1423" y="2161"/>
                  <a:pt x="1105" y="2784"/>
                  <a:pt x="712" y="2784"/>
                </a:cubicBezTo>
                <a:cubicBezTo>
                  <a:pt x="319" y="2784"/>
                  <a:pt x="0" y="2161"/>
                  <a:pt x="0" y="1392"/>
                </a:cubicBezTo>
                <a:cubicBezTo>
                  <a:pt x="0" y="623"/>
                  <a:pt x="319" y="0"/>
                  <a:pt x="712" y="0"/>
                </a:cubicBezTo>
                <a:cubicBezTo>
                  <a:pt x="1105" y="0"/>
                  <a:pt x="1423" y="623"/>
                  <a:pt x="1423" y="1392"/>
                </a:cubicBezTo>
              </a:path>
            </a:pathLst>
          </a:custGeom>
          <a:solidFill>
            <a:srgbClr val="E5E6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4" name="Freeform 419">
            <a:extLst>
              <a:ext uri="{FF2B5EF4-FFF2-40B4-BE49-F238E27FC236}">
                <a16:creationId xmlns:a16="http://schemas.microsoft.com/office/drawing/2014/main" id="{C6141681-4B2E-4048-B0F1-7C37524D2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5146" y="5104380"/>
            <a:ext cx="771759" cy="1573759"/>
          </a:xfrm>
          <a:custGeom>
            <a:avLst/>
            <a:gdLst>
              <a:gd name="T0" fmla="*/ 808712 w 1237"/>
              <a:gd name="T1" fmla="*/ 824880 h 2527"/>
              <a:gd name="T2" fmla="*/ 808712 w 1237"/>
              <a:gd name="T3" fmla="*/ 824880 h 2527"/>
              <a:gd name="T4" fmla="*/ 404356 w 1237"/>
              <a:gd name="T5" fmla="*/ 1649761 h 2527"/>
              <a:gd name="T6" fmla="*/ 404356 w 1237"/>
              <a:gd name="T7" fmla="*/ 1649761 h 2527"/>
              <a:gd name="T8" fmla="*/ 0 w 1237"/>
              <a:gd name="T9" fmla="*/ 824880 h 2527"/>
              <a:gd name="T10" fmla="*/ 0 w 1237"/>
              <a:gd name="T11" fmla="*/ 824880 h 2527"/>
              <a:gd name="T12" fmla="*/ 404356 w 1237"/>
              <a:gd name="T13" fmla="*/ 0 h 2527"/>
              <a:gd name="T14" fmla="*/ 404356 w 1237"/>
              <a:gd name="T15" fmla="*/ 0 h 2527"/>
              <a:gd name="T16" fmla="*/ 808712 w 1237"/>
              <a:gd name="T17" fmla="*/ 824880 h 252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237" h="2527">
                <a:moveTo>
                  <a:pt x="1236" y="1263"/>
                </a:moveTo>
                <a:lnTo>
                  <a:pt x="1236" y="1263"/>
                </a:lnTo>
                <a:cubicBezTo>
                  <a:pt x="1236" y="1960"/>
                  <a:pt x="959" y="2526"/>
                  <a:pt x="618" y="2526"/>
                </a:cubicBezTo>
                <a:cubicBezTo>
                  <a:pt x="277" y="2526"/>
                  <a:pt x="0" y="1960"/>
                  <a:pt x="0" y="1263"/>
                </a:cubicBezTo>
                <a:cubicBezTo>
                  <a:pt x="0" y="566"/>
                  <a:pt x="277" y="0"/>
                  <a:pt x="618" y="0"/>
                </a:cubicBezTo>
                <a:cubicBezTo>
                  <a:pt x="959" y="0"/>
                  <a:pt x="1236" y="566"/>
                  <a:pt x="1236" y="1263"/>
                </a:cubicBez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5" name="Freeform 420">
            <a:extLst>
              <a:ext uri="{FF2B5EF4-FFF2-40B4-BE49-F238E27FC236}">
                <a16:creationId xmlns:a16="http://schemas.microsoft.com/office/drawing/2014/main" id="{695C706B-E5D4-4B40-83BC-EEAFE07A7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1055" y="5065929"/>
            <a:ext cx="65915" cy="129088"/>
          </a:xfrm>
          <a:custGeom>
            <a:avLst/>
            <a:gdLst>
              <a:gd name="T0" fmla="*/ 0 w 104"/>
              <a:gd name="T1" fmla="*/ 29939 h 208"/>
              <a:gd name="T2" fmla="*/ 0 w 104"/>
              <a:gd name="T3" fmla="*/ 29939 h 208"/>
              <a:gd name="T4" fmla="*/ 10635 w 104"/>
              <a:gd name="T5" fmla="*/ 73545 h 208"/>
              <a:gd name="T6" fmla="*/ 10635 w 104"/>
              <a:gd name="T7" fmla="*/ 73545 h 208"/>
              <a:gd name="T8" fmla="*/ 4653 w 104"/>
              <a:gd name="T9" fmla="*/ 117151 h 208"/>
              <a:gd name="T10" fmla="*/ 4653 w 104"/>
              <a:gd name="T11" fmla="*/ 117151 h 208"/>
              <a:gd name="T12" fmla="*/ 68462 w 104"/>
              <a:gd name="T13" fmla="*/ 77450 h 208"/>
              <a:gd name="T14" fmla="*/ 39881 w 104"/>
              <a:gd name="T15" fmla="*/ 0 h 208"/>
              <a:gd name="T16" fmla="*/ 0 w 104"/>
              <a:gd name="T17" fmla="*/ 29939 h 20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4" h="208">
                <a:moveTo>
                  <a:pt x="0" y="46"/>
                </a:moveTo>
                <a:lnTo>
                  <a:pt x="0" y="46"/>
                </a:lnTo>
                <a:cubicBezTo>
                  <a:pt x="0" y="46"/>
                  <a:pt x="11" y="75"/>
                  <a:pt x="16" y="113"/>
                </a:cubicBezTo>
                <a:cubicBezTo>
                  <a:pt x="21" y="139"/>
                  <a:pt x="7" y="180"/>
                  <a:pt x="7" y="180"/>
                </a:cubicBezTo>
                <a:cubicBezTo>
                  <a:pt x="7" y="180"/>
                  <a:pt x="68" y="207"/>
                  <a:pt x="103" y="119"/>
                </a:cubicBezTo>
                <a:lnTo>
                  <a:pt x="60" y="0"/>
                </a:lnTo>
                <a:lnTo>
                  <a:pt x="0" y="46"/>
                </a:lnTo>
              </a:path>
            </a:pathLst>
          </a:custGeom>
          <a:solidFill>
            <a:srgbClr val="E060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6" name="Freeform 421">
            <a:extLst>
              <a:ext uri="{FF2B5EF4-FFF2-40B4-BE49-F238E27FC236}">
                <a16:creationId xmlns:a16="http://schemas.microsoft.com/office/drawing/2014/main" id="{48DE2A2B-727F-3846-A069-1C9E4F7E3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9085" y="5574036"/>
            <a:ext cx="115352" cy="98875"/>
          </a:xfrm>
          <a:custGeom>
            <a:avLst/>
            <a:gdLst>
              <a:gd name="T0" fmla="*/ 101907 w 184"/>
              <a:gd name="T1" fmla="*/ 0 h 157"/>
              <a:gd name="T2" fmla="*/ 76923 w 184"/>
              <a:gd name="T3" fmla="*/ 13869 h 157"/>
              <a:gd name="T4" fmla="*/ 51939 w 184"/>
              <a:gd name="T5" fmla="*/ 10567 h 157"/>
              <a:gd name="T6" fmla="*/ 15779 w 184"/>
              <a:gd name="T7" fmla="*/ 18493 h 157"/>
              <a:gd name="T8" fmla="*/ 15779 w 184"/>
              <a:gd name="T9" fmla="*/ 18493 h 157"/>
              <a:gd name="T10" fmla="*/ 30901 w 184"/>
              <a:gd name="T11" fmla="*/ 27079 h 157"/>
              <a:gd name="T12" fmla="*/ 45365 w 184"/>
              <a:gd name="T13" fmla="*/ 24437 h 157"/>
              <a:gd name="T14" fmla="*/ 59172 w 184"/>
              <a:gd name="T15" fmla="*/ 31041 h 157"/>
              <a:gd name="T16" fmla="*/ 37475 w 184"/>
              <a:gd name="T17" fmla="*/ 62083 h 157"/>
              <a:gd name="T18" fmla="*/ 37475 w 184"/>
              <a:gd name="T19" fmla="*/ 62083 h 157"/>
              <a:gd name="T20" fmla="*/ 7890 w 184"/>
              <a:gd name="T21" fmla="*/ 71329 h 157"/>
              <a:gd name="T22" fmla="*/ 15779 w 184"/>
              <a:gd name="T23" fmla="*/ 73310 h 157"/>
              <a:gd name="T24" fmla="*/ 15779 w 184"/>
              <a:gd name="T25" fmla="*/ 73310 h 157"/>
              <a:gd name="T26" fmla="*/ 0 w 184"/>
              <a:gd name="T27" fmla="*/ 84538 h 157"/>
              <a:gd name="T28" fmla="*/ 17751 w 184"/>
              <a:gd name="T29" fmla="*/ 85198 h 157"/>
              <a:gd name="T30" fmla="*/ 17751 w 184"/>
              <a:gd name="T31" fmla="*/ 85198 h 157"/>
              <a:gd name="T32" fmla="*/ 6575 w 184"/>
              <a:gd name="T33" fmla="*/ 95105 h 157"/>
              <a:gd name="T34" fmla="*/ 27613 w 184"/>
              <a:gd name="T35" fmla="*/ 94445 h 157"/>
              <a:gd name="T36" fmla="*/ 27613 w 184"/>
              <a:gd name="T37" fmla="*/ 94445 h 157"/>
              <a:gd name="T38" fmla="*/ 23669 w 184"/>
              <a:gd name="T39" fmla="*/ 103031 h 157"/>
              <a:gd name="T40" fmla="*/ 52597 w 184"/>
              <a:gd name="T41" fmla="*/ 103031 h 157"/>
              <a:gd name="T42" fmla="*/ 88757 w 184"/>
              <a:gd name="T43" fmla="*/ 85198 h 157"/>
              <a:gd name="T44" fmla="*/ 105194 w 184"/>
              <a:gd name="T45" fmla="*/ 48213 h 157"/>
              <a:gd name="T46" fmla="*/ 120316 w 184"/>
              <a:gd name="T47" fmla="*/ 40288 h 157"/>
              <a:gd name="T48" fmla="*/ 101907 w 184"/>
              <a:gd name="T49" fmla="*/ 0 h 15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84" h="157">
                <a:moveTo>
                  <a:pt x="155" y="0"/>
                </a:moveTo>
                <a:lnTo>
                  <a:pt x="117" y="21"/>
                </a:lnTo>
                <a:lnTo>
                  <a:pt x="79" y="16"/>
                </a:lnTo>
                <a:lnTo>
                  <a:pt x="24" y="28"/>
                </a:lnTo>
                <a:cubicBezTo>
                  <a:pt x="24" y="28"/>
                  <a:pt x="37" y="41"/>
                  <a:pt x="47" y="41"/>
                </a:cubicBezTo>
                <a:lnTo>
                  <a:pt x="69" y="37"/>
                </a:lnTo>
                <a:lnTo>
                  <a:pt x="90" y="47"/>
                </a:lnTo>
                <a:lnTo>
                  <a:pt x="57" y="94"/>
                </a:lnTo>
                <a:cubicBezTo>
                  <a:pt x="57" y="94"/>
                  <a:pt x="13" y="94"/>
                  <a:pt x="12" y="108"/>
                </a:cubicBezTo>
                <a:lnTo>
                  <a:pt x="24" y="111"/>
                </a:lnTo>
                <a:cubicBezTo>
                  <a:pt x="24" y="111"/>
                  <a:pt x="3" y="115"/>
                  <a:pt x="0" y="128"/>
                </a:cubicBezTo>
                <a:lnTo>
                  <a:pt x="27" y="129"/>
                </a:lnTo>
                <a:cubicBezTo>
                  <a:pt x="27" y="129"/>
                  <a:pt x="14" y="133"/>
                  <a:pt x="10" y="144"/>
                </a:cubicBezTo>
                <a:lnTo>
                  <a:pt x="42" y="143"/>
                </a:lnTo>
                <a:cubicBezTo>
                  <a:pt x="42" y="143"/>
                  <a:pt x="37" y="146"/>
                  <a:pt x="36" y="156"/>
                </a:cubicBezTo>
                <a:lnTo>
                  <a:pt x="80" y="156"/>
                </a:lnTo>
                <a:lnTo>
                  <a:pt x="135" y="129"/>
                </a:lnTo>
                <a:lnTo>
                  <a:pt x="160" y="73"/>
                </a:lnTo>
                <a:lnTo>
                  <a:pt x="183" y="61"/>
                </a:lnTo>
                <a:lnTo>
                  <a:pt x="155" y="0"/>
                </a:lnTo>
              </a:path>
            </a:pathLst>
          </a:custGeom>
          <a:solidFill>
            <a:srgbClr val="E060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7" name="Freeform 422">
            <a:extLst>
              <a:ext uri="{FF2B5EF4-FFF2-40B4-BE49-F238E27FC236}">
                <a16:creationId xmlns:a16="http://schemas.microsoft.com/office/drawing/2014/main" id="{049A7210-B967-A542-B141-467AA99D3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0774" y="5961295"/>
            <a:ext cx="71409" cy="57678"/>
          </a:xfrm>
          <a:custGeom>
            <a:avLst/>
            <a:gdLst>
              <a:gd name="T0" fmla="*/ 74237 w 115"/>
              <a:gd name="T1" fmla="*/ 34564 h 91"/>
              <a:gd name="T2" fmla="*/ 13675 w 115"/>
              <a:gd name="T3" fmla="*/ 59822 h 91"/>
              <a:gd name="T4" fmla="*/ 0 w 115"/>
              <a:gd name="T5" fmla="*/ 24594 h 91"/>
              <a:gd name="T6" fmla="*/ 61213 w 115"/>
              <a:gd name="T7" fmla="*/ 0 h 91"/>
              <a:gd name="T8" fmla="*/ 74237 w 115"/>
              <a:gd name="T9" fmla="*/ 34564 h 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" h="91">
                <a:moveTo>
                  <a:pt x="114" y="52"/>
                </a:moveTo>
                <a:lnTo>
                  <a:pt x="21" y="90"/>
                </a:lnTo>
                <a:lnTo>
                  <a:pt x="0" y="37"/>
                </a:lnTo>
                <a:lnTo>
                  <a:pt x="94" y="0"/>
                </a:lnTo>
                <a:lnTo>
                  <a:pt x="114" y="52"/>
                </a:ln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8" name="Freeform 423">
            <a:extLst>
              <a:ext uri="{FF2B5EF4-FFF2-40B4-BE49-F238E27FC236}">
                <a16:creationId xmlns:a16="http://schemas.microsoft.com/office/drawing/2014/main" id="{0AB66F95-38C3-674B-A90C-BB239E5B7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9366" y="5986014"/>
            <a:ext cx="159296" cy="140073"/>
          </a:xfrm>
          <a:custGeom>
            <a:avLst/>
            <a:gdLst>
              <a:gd name="T0" fmla="*/ 150157 w 257"/>
              <a:gd name="T1" fmla="*/ 0 h 226"/>
              <a:gd name="T2" fmla="*/ 97505 w 257"/>
              <a:gd name="T3" fmla="*/ 25999 h 226"/>
              <a:gd name="T4" fmla="*/ 96855 w 257"/>
              <a:gd name="T5" fmla="*/ 15599 h 226"/>
              <a:gd name="T6" fmla="*/ 71503 w 257"/>
              <a:gd name="T7" fmla="*/ 25999 h 226"/>
              <a:gd name="T8" fmla="*/ 47452 w 257"/>
              <a:gd name="T9" fmla="*/ 68898 h 226"/>
              <a:gd name="T10" fmla="*/ 22751 w 257"/>
              <a:gd name="T11" fmla="*/ 89697 h 226"/>
              <a:gd name="T12" fmla="*/ 22751 w 257"/>
              <a:gd name="T13" fmla="*/ 89697 h 226"/>
              <a:gd name="T14" fmla="*/ 11051 w 257"/>
              <a:gd name="T15" fmla="*/ 145595 h 226"/>
              <a:gd name="T16" fmla="*/ 11701 w 257"/>
              <a:gd name="T17" fmla="*/ 146245 h 226"/>
              <a:gd name="T18" fmla="*/ 166408 w 257"/>
              <a:gd name="T19" fmla="*/ 36399 h 226"/>
              <a:gd name="T20" fmla="*/ 150157 w 257"/>
              <a:gd name="T21" fmla="*/ 0 h 2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57" h="226">
                <a:moveTo>
                  <a:pt x="231" y="0"/>
                </a:moveTo>
                <a:lnTo>
                  <a:pt x="150" y="40"/>
                </a:lnTo>
                <a:lnTo>
                  <a:pt x="149" y="24"/>
                </a:lnTo>
                <a:lnTo>
                  <a:pt x="110" y="40"/>
                </a:lnTo>
                <a:lnTo>
                  <a:pt x="73" y="106"/>
                </a:lnTo>
                <a:lnTo>
                  <a:pt x="35" y="138"/>
                </a:lnTo>
                <a:cubicBezTo>
                  <a:pt x="6" y="162"/>
                  <a:pt x="0" y="190"/>
                  <a:pt x="17" y="224"/>
                </a:cubicBezTo>
                <a:lnTo>
                  <a:pt x="18" y="225"/>
                </a:lnTo>
                <a:lnTo>
                  <a:pt x="256" y="56"/>
                </a:lnTo>
                <a:lnTo>
                  <a:pt x="231" y="0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39" name="Freeform 424">
            <a:extLst>
              <a:ext uri="{FF2B5EF4-FFF2-40B4-BE49-F238E27FC236}">
                <a16:creationId xmlns:a16="http://schemas.microsoft.com/office/drawing/2014/main" id="{43A968C2-4763-1249-944E-DB5A15D9F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0351" y="6018974"/>
            <a:ext cx="153803" cy="112606"/>
          </a:xfrm>
          <a:custGeom>
            <a:avLst/>
            <a:gdLst>
              <a:gd name="T0" fmla="*/ 160644 w 247"/>
              <a:gd name="T1" fmla="*/ 11030 h 182"/>
              <a:gd name="T2" fmla="*/ 155420 w 247"/>
              <a:gd name="T3" fmla="*/ 0 h 182"/>
              <a:gd name="T4" fmla="*/ 0 w 247"/>
              <a:gd name="T5" fmla="*/ 109656 h 182"/>
              <a:gd name="T6" fmla="*/ 3918 w 247"/>
              <a:gd name="T7" fmla="*/ 117442 h 182"/>
              <a:gd name="T8" fmla="*/ 160644 w 247"/>
              <a:gd name="T9" fmla="*/ 11030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7" h="182">
                <a:moveTo>
                  <a:pt x="246" y="17"/>
                </a:moveTo>
                <a:lnTo>
                  <a:pt x="238" y="0"/>
                </a:lnTo>
                <a:lnTo>
                  <a:pt x="0" y="169"/>
                </a:lnTo>
                <a:lnTo>
                  <a:pt x="6" y="181"/>
                </a:lnTo>
                <a:lnTo>
                  <a:pt x="246" y="17"/>
                </a:lnTo>
              </a:path>
            </a:pathLst>
          </a:custGeom>
          <a:solidFill>
            <a:srgbClr val="43459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0" name="Freeform 139">
            <a:extLst>
              <a:ext uri="{FF2B5EF4-FFF2-40B4-BE49-F238E27FC236}">
                <a16:creationId xmlns:a16="http://schemas.microsoft.com/office/drawing/2014/main" id="{BB98A6B1-FF9D-BF49-931B-06550DC09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3518" y="6022332"/>
            <a:ext cx="42900" cy="31711"/>
          </a:xfrm>
          <a:custGeom>
            <a:avLst/>
            <a:gdLst>
              <a:gd name="connsiteX0" fmla="*/ 37556 w 85799"/>
              <a:gd name="connsiteY0" fmla="*/ 45259 h 63422"/>
              <a:gd name="connsiteX1" fmla="*/ 60616 w 85799"/>
              <a:gd name="connsiteY1" fmla="*/ 55816 h 63422"/>
              <a:gd name="connsiteX2" fmla="*/ 61836 w 85799"/>
              <a:gd name="connsiteY2" fmla="*/ 62155 h 63422"/>
              <a:gd name="connsiteX3" fmla="*/ 58174 w 85799"/>
              <a:gd name="connsiteY3" fmla="*/ 63422 h 63422"/>
              <a:gd name="connsiteX4" fmla="*/ 55732 w 85799"/>
              <a:gd name="connsiteY4" fmla="*/ 63422 h 63422"/>
              <a:gd name="connsiteX5" fmla="*/ 6906 w 85799"/>
              <a:gd name="connsiteY5" fmla="*/ 59619 h 63422"/>
              <a:gd name="connsiteX6" fmla="*/ 802 w 85799"/>
              <a:gd name="connsiteY6" fmla="*/ 59619 h 63422"/>
              <a:gd name="connsiteX7" fmla="*/ 2024 w 85799"/>
              <a:gd name="connsiteY7" fmla="*/ 53281 h 63422"/>
              <a:gd name="connsiteX8" fmla="*/ 37556 w 85799"/>
              <a:gd name="connsiteY8" fmla="*/ 45259 h 63422"/>
              <a:gd name="connsiteX9" fmla="*/ 48732 w 85799"/>
              <a:gd name="connsiteY9" fmla="*/ 23288 h 63422"/>
              <a:gd name="connsiteX10" fmla="*/ 72752 w 85799"/>
              <a:gd name="connsiteY10" fmla="*/ 33845 h 63422"/>
              <a:gd name="connsiteX11" fmla="*/ 73996 w 85799"/>
              <a:gd name="connsiteY11" fmla="*/ 40184 h 63422"/>
              <a:gd name="connsiteX12" fmla="*/ 70264 w 85799"/>
              <a:gd name="connsiteY12" fmla="*/ 41451 h 63422"/>
              <a:gd name="connsiteX13" fmla="*/ 67778 w 85799"/>
              <a:gd name="connsiteY13" fmla="*/ 41451 h 63422"/>
              <a:gd name="connsiteX14" fmla="*/ 18030 w 85799"/>
              <a:gd name="connsiteY14" fmla="*/ 37648 h 63422"/>
              <a:gd name="connsiteX15" fmla="*/ 11810 w 85799"/>
              <a:gd name="connsiteY15" fmla="*/ 37648 h 63422"/>
              <a:gd name="connsiteX16" fmla="*/ 13054 w 85799"/>
              <a:gd name="connsiteY16" fmla="*/ 31310 h 63422"/>
              <a:gd name="connsiteX17" fmla="*/ 48732 w 85799"/>
              <a:gd name="connsiteY17" fmla="*/ 23288 h 63422"/>
              <a:gd name="connsiteX18" fmla="*/ 60224 w 85799"/>
              <a:gd name="connsiteY18" fmla="*/ 815 h 63422"/>
              <a:gd name="connsiteX19" fmla="*/ 83738 w 85799"/>
              <a:gd name="connsiteY19" fmla="*/ 10981 h 63422"/>
              <a:gd name="connsiteX20" fmla="*/ 84982 w 85799"/>
              <a:gd name="connsiteY20" fmla="*/ 17085 h 63422"/>
              <a:gd name="connsiteX21" fmla="*/ 81250 w 85799"/>
              <a:gd name="connsiteY21" fmla="*/ 19526 h 63422"/>
              <a:gd name="connsiteX22" fmla="*/ 78764 w 85799"/>
              <a:gd name="connsiteY22" fmla="*/ 18306 h 63422"/>
              <a:gd name="connsiteX23" fmla="*/ 29016 w 85799"/>
              <a:gd name="connsiteY23" fmla="*/ 14643 h 63422"/>
              <a:gd name="connsiteX24" fmla="*/ 22796 w 85799"/>
              <a:gd name="connsiteY24" fmla="*/ 14643 h 63422"/>
              <a:gd name="connsiteX25" fmla="*/ 22796 w 85799"/>
              <a:gd name="connsiteY25" fmla="*/ 8540 h 63422"/>
              <a:gd name="connsiteX26" fmla="*/ 60224 w 85799"/>
              <a:gd name="connsiteY26" fmla="*/ 815 h 63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5799" h="63422">
                <a:moveTo>
                  <a:pt x="37556" y="45259"/>
                </a:moveTo>
                <a:cubicBezTo>
                  <a:pt x="44594" y="46626"/>
                  <a:pt x="52376" y="49795"/>
                  <a:pt x="60616" y="55816"/>
                </a:cubicBezTo>
                <a:cubicBezTo>
                  <a:pt x="63056" y="57084"/>
                  <a:pt x="64278" y="59619"/>
                  <a:pt x="61836" y="62155"/>
                </a:cubicBezTo>
                <a:cubicBezTo>
                  <a:pt x="61836" y="63422"/>
                  <a:pt x="60616" y="63422"/>
                  <a:pt x="58174" y="63422"/>
                </a:cubicBezTo>
                <a:cubicBezTo>
                  <a:pt x="58174" y="63422"/>
                  <a:pt x="56954" y="63422"/>
                  <a:pt x="55732" y="63422"/>
                </a:cubicBezTo>
                <a:cubicBezTo>
                  <a:pt x="27658" y="44408"/>
                  <a:pt x="8126" y="59619"/>
                  <a:pt x="6906" y="59619"/>
                </a:cubicBezTo>
                <a:cubicBezTo>
                  <a:pt x="5686" y="60887"/>
                  <a:pt x="3244" y="60887"/>
                  <a:pt x="802" y="59619"/>
                </a:cubicBezTo>
                <a:cubicBezTo>
                  <a:pt x="-418" y="58352"/>
                  <a:pt x="-418" y="54549"/>
                  <a:pt x="2024" y="53281"/>
                </a:cubicBezTo>
                <a:cubicBezTo>
                  <a:pt x="2024" y="53281"/>
                  <a:pt x="16444" y="41159"/>
                  <a:pt x="37556" y="45259"/>
                </a:cubicBezTo>
                <a:close/>
                <a:moveTo>
                  <a:pt x="48732" y="23288"/>
                </a:moveTo>
                <a:cubicBezTo>
                  <a:pt x="55962" y="24655"/>
                  <a:pt x="64046" y="27824"/>
                  <a:pt x="72752" y="33845"/>
                </a:cubicBezTo>
                <a:cubicBezTo>
                  <a:pt x="75240" y="35113"/>
                  <a:pt x="75240" y="37648"/>
                  <a:pt x="73996" y="40184"/>
                </a:cubicBezTo>
                <a:cubicBezTo>
                  <a:pt x="72752" y="41451"/>
                  <a:pt x="71508" y="41451"/>
                  <a:pt x="70264" y="41451"/>
                </a:cubicBezTo>
                <a:cubicBezTo>
                  <a:pt x="69020" y="41451"/>
                  <a:pt x="67778" y="41451"/>
                  <a:pt x="67778" y="41451"/>
                </a:cubicBezTo>
                <a:cubicBezTo>
                  <a:pt x="39172" y="21169"/>
                  <a:pt x="18030" y="37648"/>
                  <a:pt x="18030" y="37648"/>
                </a:cubicBezTo>
                <a:cubicBezTo>
                  <a:pt x="15542" y="40184"/>
                  <a:pt x="13054" y="40184"/>
                  <a:pt x="11810" y="37648"/>
                </a:cubicBezTo>
                <a:cubicBezTo>
                  <a:pt x="10568" y="35113"/>
                  <a:pt x="10568" y="32578"/>
                  <a:pt x="13054" y="31310"/>
                </a:cubicBezTo>
                <a:cubicBezTo>
                  <a:pt x="13054" y="31310"/>
                  <a:pt x="27046" y="19188"/>
                  <a:pt x="48732" y="23288"/>
                </a:cubicBezTo>
                <a:close/>
                <a:moveTo>
                  <a:pt x="60224" y="815"/>
                </a:moveTo>
                <a:cubicBezTo>
                  <a:pt x="67414" y="2131"/>
                  <a:pt x="75342" y="5183"/>
                  <a:pt x="83738" y="10981"/>
                </a:cubicBezTo>
                <a:cubicBezTo>
                  <a:pt x="86226" y="12202"/>
                  <a:pt x="86226" y="14643"/>
                  <a:pt x="84982" y="17085"/>
                </a:cubicBezTo>
                <a:cubicBezTo>
                  <a:pt x="83738" y="18306"/>
                  <a:pt x="82494" y="19526"/>
                  <a:pt x="81250" y="19526"/>
                </a:cubicBezTo>
                <a:cubicBezTo>
                  <a:pt x="80006" y="19526"/>
                  <a:pt x="80006" y="19526"/>
                  <a:pt x="78764" y="18306"/>
                </a:cubicBezTo>
                <a:cubicBezTo>
                  <a:pt x="50158" y="-5"/>
                  <a:pt x="29016" y="14643"/>
                  <a:pt x="29016" y="14643"/>
                </a:cubicBezTo>
                <a:cubicBezTo>
                  <a:pt x="27772" y="17085"/>
                  <a:pt x="24040" y="17085"/>
                  <a:pt x="22796" y="14643"/>
                </a:cubicBezTo>
                <a:cubicBezTo>
                  <a:pt x="21552" y="13423"/>
                  <a:pt x="21552" y="9761"/>
                  <a:pt x="22796" y="8540"/>
                </a:cubicBezTo>
                <a:cubicBezTo>
                  <a:pt x="23730" y="8540"/>
                  <a:pt x="38654" y="-3133"/>
                  <a:pt x="60224" y="815"/>
                </a:cubicBezTo>
                <a:close/>
              </a:path>
            </a:pathLst>
          </a:custGeom>
          <a:solidFill>
            <a:srgbClr val="43459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1" name="Freeform 428">
            <a:extLst>
              <a:ext uri="{FF2B5EF4-FFF2-40B4-BE49-F238E27FC236}">
                <a16:creationId xmlns:a16="http://schemas.microsoft.com/office/drawing/2014/main" id="{3D892340-CD5D-4345-B7E3-144C84187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3521" y="5008252"/>
            <a:ext cx="74154" cy="140073"/>
          </a:xfrm>
          <a:custGeom>
            <a:avLst/>
            <a:gdLst>
              <a:gd name="T0" fmla="*/ 4499 w 121"/>
              <a:gd name="T1" fmla="*/ 136403 h 224"/>
              <a:gd name="T2" fmla="*/ 12211 w 121"/>
              <a:gd name="T3" fmla="*/ 110827 h 224"/>
              <a:gd name="T4" fmla="*/ 12211 w 121"/>
              <a:gd name="T5" fmla="*/ 110827 h 224"/>
              <a:gd name="T6" fmla="*/ 3856 w 121"/>
              <a:gd name="T7" fmla="*/ 101646 h 224"/>
              <a:gd name="T8" fmla="*/ 0 w 121"/>
              <a:gd name="T9" fmla="*/ 67545 h 224"/>
              <a:gd name="T10" fmla="*/ 0 w 121"/>
              <a:gd name="T11" fmla="*/ 67545 h 224"/>
              <a:gd name="T12" fmla="*/ 10926 w 121"/>
              <a:gd name="T13" fmla="*/ 30166 h 224"/>
              <a:gd name="T14" fmla="*/ 10926 w 121"/>
              <a:gd name="T15" fmla="*/ 30166 h 224"/>
              <a:gd name="T16" fmla="*/ 20566 w 121"/>
              <a:gd name="T17" fmla="*/ 41970 h 224"/>
              <a:gd name="T18" fmla="*/ 20566 w 121"/>
              <a:gd name="T19" fmla="*/ 41970 h 224"/>
              <a:gd name="T20" fmla="*/ 29564 w 121"/>
              <a:gd name="T21" fmla="*/ 14427 h 224"/>
              <a:gd name="T22" fmla="*/ 29564 w 121"/>
              <a:gd name="T23" fmla="*/ 14427 h 224"/>
              <a:gd name="T24" fmla="*/ 36634 w 121"/>
              <a:gd name="T25" fmla="*/ 28854 h 224"/>
              <a:gd name="T26" fmla="*/ 36634 w 121"/>
              <a:gd name="T27" fmla="*/ 28854 h 224"/>
              <a:gd name="T28" fmla="*/ 46917 w 121"/>
              <a:gd name="T29" fmla="*/ 7214 h 224"/>
              <a:gd name="T30" fmla="*/ 46917 w 121"/>
              <a:gd name="T31" fmla="*/ 7214 h 224"/>
              <a:gd name="T32" fmla="*/ 48845 w 121"/>
              <a:gd name="T33" fmla="*/ 36724 h 224"/>
              <a:gd name="T34" fmla="*/ 48845 w 121"/>
              <a:gd name="T35" fmla="*/ 36724 h 224"/>
              <a:gd name="T36" fmla="*/ 61699 w 121"/>
              <a:gd name="T37" fmla="*/ 20329 h 224"/>
              <a:gd name="T38" fmla="*/ 61699 w 121"/>
              <a:gd name="T39" fmla="*/ 20329 h 224"/>
              <a:gd name="T40" fmla="*/ 57843 w 121"/>
              <a:gd name="T41" fmla="*/ 46560 h 224"/>
              <a:gd name="T42" fmla="*/ 52059 w 121"/>
              <a:gd name="T43" fmla="*/ 64267 h 224"/>
              <a:gd name="T44" fmla="*/ 52059 w 121"/>
              <a:gd name="T45" fmla="*/ 91154 h 224"/>
              <a:gd name="T46" fmla="*/ 65556 w 121"/>
              <a:gd name="T47" fmla="*/ 87219 h 224"/>
              <a:gd name="T48" fmla="*/ 65556 w 121"/>
              <a:gd name="T49" fmla="*/ 87219 h 224"/>
              <a:gd name="T50" fmla="*/ 77124 w 121"/>
              <a:gd name="T51" fmla="*/ 73448 h 224"/>
              <a:gd name="T52" fmla="*/ 70055 w 121"/>
              <a:gd name="T53" fmla="*/ 103613 h 224"/>
              <a:gd name="T54" fmla="*/ 52059 w 121"/>
              <a:gd name="T55" fmla="*/ 114762 h 224"/>
              <a:gd name="T56" fmla="*/ 41776 w 121"/>
              <a:gd name="T57" fmla="*/ 146239 h 224"/>
              <a:gd name="T58" fmla="*/ 4499 w 121"/>
              <a:gd name="T59" fmla="*/ 136403 h 224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21" h="224">
                <a:moveTo>
                  <a:pt x="7" y="208"/>
                </a:moveTo>
                <a:lnTo>
                  <a:pt x="19" y="169"/>
                </a:lnTo>
                <a:cubicBezTo>
                  <a:pt x="12" y="168"/>
                  <a:pt x="6" y="162"/>
                  <a:pt x="6" y="155"/>
                </a:cubicBezTo>
                <a:lnTo>
                  <a:pt x="0" y="103"/>
                </a:lnTo>
                <a:cubicBezTo>
                  <a:pt x="0" y="103"/>
                  <a:pt x="14" y="55"/>
                  <a:pt x="17" y="46"/>
                </a:cubicBezTo>
                <a:cubicBezTo>
                  <a:pt x="19" y="40"/>
                  <a:pt x="33" y="51"/>
                  <a:pt x="32" y="64"/>
                </a:cubicBezTo>
                <a:cubicBezTo>
                  <a:pt x="32" y="64"/>
                  <a:pt x="41" y="32"/>
                  <a:pt x="46" y="22"/>
                </a:cubicBezTo>
                <a:cubicBezTo>
                  <a:pt x="48" y="16"/>
                  <a:pt x="58" y="28"/>
                  <a:pt x="57" y="44"/>
                </a:cubicBezTo>
                <a:cubicBezTo>
                  <a:pt x="57" y="44"/>
                  <a:pt x="70" y="18"/>
                  <a:pt x="73" y="11"/>
                </a:cubicBezTo>
                <a:cubicBezTo>
                  <a:pt x="78" y="0"/>
                  <a:pt x="87" y="24"/>
                  <a:pt x="76" y="56"/>
                </a:cubicBezTo>
                <a:cubicBezTo>
                  <a:pt x="76" y="56"/>
                  <a:pt x="93" y="35"/>
                  <a:pt x="96" y="31"/>
                </a:cubicBezTo>
                <a:cubicBezTo>
                  <a:pt x="100" y="25"/>
                  <a:pt x="112" y="47"/>
                  <a:pt x="90" y="71"/>
                </a:cubicBezTo>
                <a:lnTo>
                  <a:pt x="81" y="98"/>
                </a:lnTo>
                <a:lnTo>
                  <a:pt x="81" y="139"/>
                </a:lnTo>
                <a:lnTo>
                  <a:pt x="102" y="133"/>
                </a:lnTo>
                <a:cubicBezTo>
                  <a:pt x="102" y="133"/>
                  <a:pt x="106" y="112"/>
                  <a:pt x="120" y="112"/>
                </a:cubicBezTo>
                <a:lnTo>
                  <a:pt x="109" y="158"/>
                </a:lnTo>
                <a:lnTo>
                  <a:pt x="81" y="175"/>
                </a:lnTo>
                <a:lnTo>
                  <a:pt x="65" y="223"/>
                </a:lnTo>
                <a:lnTo>
                  <a:pt x="7" y="208"/>
                </a:lnTo>
              </a:path>
            </a:pathLst>
          </a:custGeom>
          <a:solidFill>
            <a:srgbClr val="E060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2" name="Freeform 141">
            <a:extLst>
              <a:ext uri="{FF2B5EF4-FFF2-40B4-BE49-F238E27FC236}">
                <a16:creationId xmlns:a16="http://schemas.microsoft.com/office/drawing/2014/main" id="{73439792-5E30-4B43-9870-A01D8C44F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557" y="5184030"/>
            <a:ext cx="411347" cy="1306722"/>
          </a:xfrm>
          <a:custGeom>
            <a:avLst/>
            <a:gdLst>
              <a:gd name="connsiteX0" fmla="*/ 797796 w 822694"/>
              <a:gd name="connsiteY0" fmla="*/ 2263136 h 2613443"/>
              <a:gd name="connsiteX1" fmla="*/ 822694 w 822694"/>
              <a:gd name="connsiteY1" fmla="*/ 2304275 h 2613443"/>
              <a:gd name="connsiteX2" fmla="*/ 317266 w 822694"/>
              <a:gd name="connsiteY2" fmla="*/ 2613443 h 2613443"/>
              <a:gd name="connsiteX3" fmla="*/ 291123 w 822694"/>
              <a:gd name="connsiteY3" fmla="*/ 2572304 h 2613443"/>
              <a:gd name="connsiteX4" fmla="*/ 667946 w 822694"/>
              <a:gd name="connsiteY4" fmla="*/ 1785238 h 2613443"/>
              <a:gd name="connsiteX5" fmla="*/ 685370 w 822694"/>
              <a:gd name="connsiteY5" fmla="*/ 1830438 h 2613443"/>
              <a:gd name="connsiteX6" fmla="*/ 132775 w 822694"/>
              <a:gd name="connsiteY6" fmla="*/ 2047649 h 2613443"/>
              <a:gd name="connsiteX7" fmla="*/ 115351 w 822694"/>
              <a:gd name="connsiteY7" fmla="*/ 2002449 h 2613443"/>
              <a:gd name="connsiteX8" fmla="*/ 0 w 822694"/>
              <a:gd name="connsiteY8" fmla="*/ 1246920 h 2613443"/>
              <a:gd name="connsiteX9" fmla="*/ 591994 w 822694"/>
              <a:gd name="connsiteY9" fmla="*/ 1246920 h 2613443"/>
              <a:gd name="connsiteX10" fmla="*/ 591994 w 822694"/>
              <a:gd name="connsiteY10" fmla="*/ 1295124 h 2613443"/>
              <a:gd name="connsiteX11" fmla="*/ 0 w 822694"/>
              <a:gd name="connsiteY11" fmla="*/ 1295124 h 2613443"/>
              <a:gd name="connsiteX12" fmla="*/ 104586 w 822694"/>
              <a:gd name="connsiteY12" fmla="*/ 576771 h 2613443"/>
              <a:gd name="connsiteX13" fmla="*/ 679879 w 822694"/>
              <a:gd name="connsiteY13" fmla="*/ 716221 h 2613443"/>
              <a:gd name="connsiteX14" fmla="*/ 668672 w 822694"/>
              <a:gd name="connsiteY14" fmla="*/ 762289 h 2613443"/>
              <a:gd name="connsiteX15" fmla="*/ 93379 w 822694"/>
              <a:gd name="connsiteY15" fmla="*/ 622839 h 2613443"/>
              <a:gd name="connsiteX16" fmla="*/ 276943 w 822694"/>
              <a:gd name="connsiteY16" fmla="*/ 0 h 2613443"/>
              <a:gd name="connsiteX17" fmla="*/ 822689 w 822694"/>
              <a:gd name="connsiteY17" fmla="*/ 235717 h 2613443"/>
              <a:gd name="connsiteX18" fmla="*/ 803914 w 822694"/>
              <a:gd name="connsiteY18" fmla="*/ 278911 h 2613443"/>
              <a:gd name="connsiteX19" fmla="*/ 258167 w 822694"/>
              <a:gd name="connsiteY19" fmla="*/ 44428 h 2613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2694" h="2613443">
                <a:moveTo>
                  <a:pt x="797796" y="2263136"/>
                </a:moveTo>
                <a:lnTo>
                  <a:pt x="822694" y="2304275"/>
                </a:lnTo>
                <a:lnTo>
                  <a:pt x="317266" y="2613443"/>
                </a:lnTo>
                <a:lnTo>
                  <a:pt x="291123" y="2572304"/>
                </a:lnTo>
                <a:close/>
                <a:moveTo>
                  <a:pt x="667946" y="1785238"/>
                </a:moveTo>
                <a:lnTo>
                  <a:pt x="685370" y="1830438"/>
                </a:lnTo>
                <a:lnTo>
                  <a:pt x="132775" y="2047649"/>
                </a:lnTo>
                <a:lnTo>
                  <a:pt x="115351" y="2002449"/>
                </a:lnTo>
                <a:close/>
                <a:moveTo>
                  <a:pt x="0" y="1246920"/>
                </a:moveTo>
                <a:lnTo>
                  <a:pt x="591994" y="1246920"/>
                </a:lnTo>
                <a:lnTo>
                  <a:pt x="591994" y="1295124"/>
                </a:lnTo>
                <a:lnTo>
                  <a:pt x="0" y="1295124"/>
                </a:lnTo>
                <a:close/>
                <a:moveTo>
                  <a:pt x="104586" y="576771"/>
                </a:moveTo>
                <a:lnTo>
                  <a:pt x="679879" y="716221"/>
                </a:lnTo>
                <a:lnTo>
                  <a:pt x="668672" y="762289"/>
                </a:lnTo>
                <a:lnTo>
                  <a:pt x="93379" y="622839"/>
                </a:lnTo>
                <a:close/>
                <a:moveTo>
                  <a:pt x="276943" y="0"/>
                </a:moveTo>
                <a:lnTo>
                  <a:pt x="822689" y="235717"/>
                </a:lnTo>
                <a:lnTo>
                  <a:pt x="803914" y="278911"/>
                </a:lnTo>
                <a:lnTo>
                  <a:pt x="258167" y="44428"/>
                </a:lnTo>
                <a:close/>
              </a:path>
            </a:pathLst>
          </a:custGeom>
          <a:solidFill>
            <a:srgbClr val="E5E6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3" name="Freeform 434">
            <a:extLst>
              <a:ext uri="{FF2B5EF4-FFF2-40B4-BE49-F238E27FC236}">
                <a16:creationId xmlns:a16="http://schemas.microsoft.com/office/drawing/2014/main" id="{623C4EBF-31C3-BD43-9CCD-5B40A29AF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2046" y="5606995"/>
            <a:ext cx="302111" cy="541065"/>
          </a:xfrm>
          <a:custGeom>
            <a:avLst/>
            <a:gdLst>
              <a:gd name="T0" fmla="*/ 291460 w 487"/>
              <a:gd name="T1" fmla="*/ 13044 h 870"/>
              <a:gd name="T2" fmla="*/ 291460 w 487"/>
              <a:gd name="T3" fmla="*/ 13044 h 870"/>
              <a:gd name="T4" fmla="*/ 223800 w 487"/>
              <a:gd name="T5" fmla="*/ 0 h 870"/>
              <a:gd name="T6" fmla="*/ 223800 w 487"/>
              <a:gd name="T7" fmla="*/ 0 h 870"/>
              <a:gd name="T8" fmla="*/ 0 w 487"/>
              <a:gd name="T9" fmla="*/ 283057 h 870"/>
              <a:gd name="T10" fmla="*/ 0 w 487"/>
              <a:gd name="T11" fmla="*/ 283057 h 870"/>
              <a:gd name="T12" fmla="*/ 223800 w 487"/>
              <a:gd name="T13" fmla="*/ 566767 h 870"/>
              <a:gd name="T14" fmla="*/ 223800 w 487"/>
              <a:gd name="T15" fmla="*/ 566767 h 870"/>
              <a:gd name="T16" fmla="*/ 296665 w 487"/>
              <a:gd name="T17" fmla="*/ 551114 h 870"/>
              <a:gd name="T18" fmla="*/ 296665 w 487"/>
              <a:gd name="T19" fmla="*/ 551114 h 870"/>
              <a:gd name="T20" fmla="*/ 316182 w 487"/>
              <a:gd name="T21" fmla="*/ 297406 h 870"/>
              <a:gd name="T22" fmla="*/ 316182 w 487"/>
              <a:gd name="T23" fmla="*/ 297406 h 870"/>
              <a:gd name="T24" fmla="*/ 291460 w 487"/>
              <a:gd name="T25" fmla="*/ 13044 h 87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87" h="870">
                <a:moveTo>
                  <a:pt x="448" y="20"/>
                </a:moveTo>
                <a:lnTo>
                  <a:pt x="448" y="20"/>
                </a:lnTo>
                <a:cubicBezTo>
                  <a:pt x="415" y="7"/>
                  <a:pt x="380" y="0"/>
                  <a:pt x="344" y="0"/>
                </a:cubicBezTo>
                <a:cubicBezTo>
                  <a:pt x="154" y="0"/>
                  <a:pt x="0" y="194"/>
                  <a:pt x="0" y="434"/>
                </a:cubicBezTo>
                <a:cubicBezTo>
                  <a:pt x="0" y="674"/>
                  <a:pt x="154" y="869"/>
                  <a:pt x="344" y="869"/>
                </a:cubicBezTo>
                <a:cubicBezTo>
                  <a:pt x="383" y="869"/>
                  <a:pt x="420" y="860"/>
                  <a:pt x="456" y="845"/>
                </a:cubicBezTo>
                <a:cubicBezTo>
                  <a:pt x="475" y="722"/>
                  <a:pt x="486" y="592"/>
                  <a:pt x="486" y="456"/>
                </a:cubicBezTo>
                <a:cubicBezTo>
                  <a:pt x="486" y="303"/>
                  <a:pt x="472" y="156"/>
                  <a:pt x="448" y="20"/>
                </a:cubicBezTo>
              </a:path>
            </a:pathLst>
          </a:custGeom>
          <a:solidFill>
            <a:srgbClr val="E6975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4" name="Freeform 435">
            <a:extLst>
              <a:ext uri="{FF2B5EF4-FFF2-40B4-BE49-F238E27FC236}">
                <a16:creationId xmlns:a16="http://schemas.microsoft.com/office/drawing/2014/main" id="{08FD9145-1F03-434B-ACFE-4D95454CD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5561" y="5255440"/>
            <a:ext cx="131831" cy="274652"/>
          </a:xfrm>
          <a:custGeom>
            <a:avLst/>
            <a:gdLst>
              <a:gd name="T0" fmla="*/ 62903 w 211"/>
              <a:gd name="T1" fmla="*/ 0 h 440"/>
              <a:gd name="T2" fmla="*/ 0 w 211"/>
              <a:gd name="T3" fmla="*/ 123722 h 440"/>
              <a:gd name="T4" fmla="*/ 0 w 211"/>
              <a:gd name="T5" fmla="*/ 123722 h 440"/>
              <a:gd name="T6" fmla="*/ 28175 w 211"/>
              <a:gd name="T7" fmla="*/ 122413 h 440"/>
              <a:gd name="T8" fmla="*/ 28175 w 211"/>
              <a:gd name="T9" fmla="*/ 122413 h 440"/>
              <a:gd name="T10" fmla="*/ 45867 w 211"/>
              <a:gd name="T11" fmla="*/ 201621 h 440"/>
              <a:gd name="T12" fmla="*/ 45867 w 211"/>
              <a:gd name="T13" fmla="*/ 201621 h 440"/>
              <a:gd name="T14" fmla="*/ 11794 w 211"/>
              <a:gd name="T15" fmla="*/ 287375 h 440"/>
              <a:gd name="T16" fmla="*/ 82560 w 211"/>
              <a:gd name="T17" fmla="*/ 287375 h 440"/>
              <a:gd name="T18" fmla="*/ 82560 w 211"/>
              <a:gd name="T19" fmla="*/ 287375 h 440"/>
              <a:gd name="T20" fmla="*/ 62903 w 211"/>
              <a:gd name="T21" fmla="*/ 0 h 44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11" h="440">
                <a:moveTo>
                  <a:pt x="96" y="0"/>
                </a:moveTo>
                <a:lnTo>
                  <a:pt x="0" y="189"/>
                </a:lnTo>
                <a:cubicBezTo>
                  <a:pt x="21" y="195"/>
                  <a:pt x="43" y="187"/>
                  <a:pt x="43" y="187"/>
                </a:cubicBezTo>
                <a:cubicBezTo>
                  <a:pt x="43" y="187"/>
                  <a:pt x="73" y="229"/>
                  <a:pt x="70" y="308"/>
                </a:cubicBezTo>
                <a:cubicBezTo>
                  <a:pt x="69" y="352"/>
                  <a:pt x="18" y="439"/>
                  <a:pt x="18" y="439"/>
                </a:cubicBezTo>
                <a:lnTo>
                  <a:pt x="126" y="439"/>
                </a:lnTo>
                <a:cubicBezTo>
                  <a:pt x="210" y="222"/>
                  <a:pt x="96" y="0"/>
                  <a:pt x="96" y="0"/>
                </a:cubicBezTo>
              </a:path>
            </a:pathLst>
          </a:custGeom>
          <a:solidFill>
            <a:srgbClr val="002B88">
              <a:alpha val="5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5" name="Freeform 436">
            <a:extLst>
              <a:ext uri="{FF2B5EF4-FFF2-40B4-BE49-F238E27FC236}">
                <a16:creationId xmlns:a16="http://schemas.microsoft.com/office/drawing/2014/main" id="{4B854F01-D394-8141-A7E7-C5B24D883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1055" y="5065929"/>
            <a:ext cx="43944" cy="52185"/>
          </a:xfrm>
          <a:custGeom>
            <a:avLst/>
            <a:gdLst>
              <a:gd name="T0" fmla="*/ 45445 w 72"/>
              <a:gd name="T1" fmla="*/ 20022 h 82"/>
              <a:gd name="T2" fmla="*/ 38404 w 72"/>
              <a:gd name="T3" fmla="*/ 0 h 82"/>
              <a:gd name="T4" fmla="*/ 0 w 72"/>
              <a:gd name="T5" fmla="*/ 30701 h 82"/>
              <a:gd name="T6" fmla="*/ 0 w 72"/>
              <a:gd name="T7" fmla="*/ 30701 h 82"/>
              <a:gd name="T8" fmla="*/ 6401 w 72"/>
              <a:gd name="T9" fmla="*/ 54060 h 82"/>
              <a:gd name="T10" fmla="*/ 6401 w 72"/>
              <a:gd name="T11" fmla="*/ 54060 h 82"/>
              <a:gd name="T12" fmla="*/ 45445 w 72"/>
              <a:gd name="T13" fmla="*/ 20022 h 8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2" h="82">
                <a:moveTo>
                  <a:pt x="71" y="30"/>
                </a:moveTo>
                <a:lnTo>
                  <a:pt x="60" y="0"/>
                </a:lnTo>
                <a:lnTo>
                  <a:pt x="0" y="46"/>
                </a:lnTo>
                <a:cubicBezTo>
                  <a:pt x="0" y="46"/>
                  <a:pt x="5" y="60"/>
                  <a:pt x="10" y="81"/>
                </a:cubicBezTo>
                <a:cubicBezTo>
                  <a:pt x="28" y="71"/>
                  <a:pt x="53" y="54"/>
                  <a:pt x="71" y="30"/>
                </a:cubicBez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6" name="Freeform 437">
            <a:extLst>
              <a:ext uri="{FF2B5EF4-FFF2-40B4-BE49-F238E27FC236}">
                <a16:creationId xmlns:a16="http://schemas.microsoft.com/office/drawing/2014/main" id="{2B285928-B62B-BD45-94B0-C3D6113B1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1409" y="4950575"/>
            <a:ext cx="134576" cy="167539"/>
          </a:xfrm>
          <a:custGeom>
            <a:avLst/>
            <a:gdLst>
              <a:gd name="T0" fmla="*/ 136581 w 217"/>
              <a:gd name="T1" fmla="*/ 70930 h 270"/>
              <a:gd name="T2" fmla="*/ 136581 w 217"/>
              <a:gd name="T3" fmla="*/ 70930 h 270"/>
              <a:gd name="T4" fmla="*/ 53332 w 217"/>
              <a:gd name="T5" fmla="*/ 175048 h 270"/>
              <a:gd name="T6" fmla="*/ 53332 w 217"/>
              <a:gd name="T7" fmla="*/ 175048 h 270"/>
              <a:gd name="T8" fmla="*/ 13658 w 217"/>
              <a:gd name="T9" fmla="*/ 129497 h 270"/>
              <a:gd name="T10" fmla="*/ 13658 w 217"/>
              <a:gd name="T11" fmla="*/ 129497 h 270"/>
              <a:gd name="T12" fmla="*/ 0 w 217"/>
              <a:gd name="T13" fmla="*/ 122989 h 270"/>
              <a:gd name="T14" fmla="*/ 0 w 217"/>
              <a:gd name="T15" fmla="*/ 122989 h 270"/>
              <a:gd name="T16" fmla="*/ 13658 w 217"/>
              <a:gd name="T17" fmla="*/ 88500 h 270"/>
              <a:gd name="T18" fmla="*/ 13658 w 217"/>
              <a:gd name="T19" fmla="*/ 88500 h 270"/>
              <a:gd name="T20" fmla="*/ 66339 w 217"/>
              <a:gd name="T21" fmla="*/ 0 h 270"/>
              <a:gd name="T22" fmla="*/ 66339 w 217"/>
              <a:gd name="T23" fmla="*/ 0 h 270"/>
              <a:gd name="T24" fmla="*/ 136581 w 217"/>
              <a:gd name="T25" fmla="*/ 70930 h 27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17" h="270">
                <a:moveTo>
                  <a:pt x="210" y="109"/>
                </a:moveTo>
                <a:lnTo>
                  <a:pt x="210" y="109"/>
                </a:lnTo>
                <a:cubicBezTo>
                  <a:pt x="204" y="172"/>
                  <a:pt x="133" y="269"/>
                  <a:pt x="82" y="269"/>
                </a:cubicBezTo>
                <a:cubicBezTo>
                  <a:pt x="71" y="269"/>
                  <a:pt x="43" y="250"/>
                  <a:pt x="21" y="199"/>
                </a:cubicBezTo>
                <a:cubicBezTo>
                  <a:pt x="19" y="192"/>
                  <a:pt x="0" y="195"/>
                  <a:pt x="0" y="189"/>
                </a:cubicBezTo>
                <a:cubicBezTo>
                  <a:pt x="0" y="180"/>
                  <a:pt x="21" y="143"/>
                  <a:pt x="21" y="136"/>
                </a:cubicBezTo>
                <a:cubicBezTo>
                  <a:pt x="15" y="39"/>
                  <a:pt x="47" y="0"/>
                  <a:pt x="102" y="0"/>
                </a:cubicBezTo>
                <a:cubicBezTo>
                  <a:pt x="157" y="0"/>
                  <a:pt x="216" y="51"/>
                  <a:pt x="210" y="109"/>
                </a:cubicBezTo>
              </a:path>
            </a:pathLst>
          </a:custGeom>
          <a:solidFill>
            <a:srgbClr val="F586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7" name="Freeform 438">
            <a:extLst>
              <a:ext uri="{FF2B5EF4-FFF2-40B4-BE49-F238E27FC236}">
                <a16:creationId xmlns:a16="http://schemas.microsoft.com/office/drawing/2014/main" id="{7291C11A-FDCF-3846-BC1F-6AFFDB780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0705" y="5527345"/>
            <a:ext cx="601476" cy="477896"/>
          </a:xfrm>
          <a:custGeom>
            <a:avLst/>
            <a:gdLst>
              <a:gd name="T0" fmla="*/ 593526 w 965"/>
              <a:gd name="T1" fmla="*/ 3271 h 766"/>
              <a:gd name="T2" fmla="*/ 593526 w 965"/>
              <a:gd name="T3" fmla="*/ 3271 h 766"/>
              <a:gd name="T4" fmla="*/ 513126 w 965"/>
              <a:gd name="T5" fmla="*/ 173382 h 766"/>
              <a:gd name="T6" fmla="*/ 513126 w 965"/>
              <a:gd name="T7" fmla="*/ 173382 h 766"/>
              <a:gd name="T8" fmla="*/ 183026 w 965"/>
              <a:gd name="T9" fmla="*/ 154408 h 766"/>
              <a:gd name="T10" fmla="*/ 183026 w 965"/>
              <a:gd name="T11" fmla="*/ 154408 h 766"/>
              <a:gd name="T12" fmla="*/ 211787 w 965"/>
              <a:gd name="T13" fmla="*/ 287226 h 766"/>
              <a:gd name="T14" fmla="*/ 211787 w 965"/>
              <a:gd name="T15" fmla="*/ 287226 h 766"/>
              <a:gd name="T16" fmla="*/ 227475 w 965"/>
              <a:gd name="T17" fmla="*/ 463879 h 766"/>
              <a:gd name="T18" fmla="*/ 139884 w 965"/>
              <a:gd name="T19" fmla="*/ 500519 h 766"/>
              <a:gd name="T20" fmla="*/ 139884 w 965"/>
              <a:gd name="T21" fmla="*/ 500519 h 766"/>
              <a:gd name="T22" fmla="*/ 73210 w 965"/>
              <a:gd name="T23" fmla="*/ 54959 h 766"/>
              <a:gd name="T24" fmla="*/ 73210 w 965"/>
              <a:gd name="T25" fmla="*/ 54959 h 766"/>
              <a:gd name="T26" fmla="*/ 330754 w 965"/>
              <a:gd name="T27" fmla="*/ 3271 h 766"/>
              <a:gd name="T28" fmla="*/ 593526 w 965"/>
              <a:gd name="T29" fmla="*/ 3271 h 76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965" h="766">
                <a:moveTo>
                  <a:pt x="908" y="5"/>
                </a:moveTo>
                <a:lnTo>
                  <a:pt x="908" y="5"/>
                </a:lnTo>
                <a:cubicBezTo>
                  <a:pt x="908" y="5"/>
                  <a:pt x="964" y="213"/>
                  <a:pt x="785" y="265"/>
                </a:cubicBezTo>
                <a:cubicBezTo>
                  <a:pt x="659" y="301"/>
                  <a:pt x="280" y="236"/>
                  <a:pt x="280" y="236"/>
                </a:cubicBezTo>
                <a:cubicBezTo>
                  <a:pt x="280" y="236"/>
                  <a:pt x="318" y="348"/>
                  <a:pt x="324" y="439"/>
                </a:cubicBezTo>
                <a:cubicBezTo>
                  <a:pt x="333" y="579"/>
                  <a:pt x="348" y="709"/>
                  <a:pt x="348" y="709"/>
                </a:cubicBezTo>
                <a:lnTo>
                  <a:pt x="214" y="765"/>
                </a:lnTo>
                <a:cubicBezTo>
                  <a:pt x="214" y="765"/>
                  <a:pt x="0" y="177"/>
                  <a:pt x="112" y="84"/>
                </a:cubicBezTo>
                <a:cubicBezTo>
                  <a:pt x="215" y="0"/>
                  <a:pt x="506" y="5"/>
                  <a:pt x="506" y="5"/>
                </a:cubicBezTo>
                <a:lnTo>
                  <a:pt x="908" y="5"/>
                </a:ln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8" name="Freeform 439">
            <a:extLst>
              <a:ext uri="{FF2B5EF4-FFF2-40B4-BE49-F238E27FC236}">
                <a16:creationId xmlns:a16="http://schemas.microsoft.com/office/drawing/2014/main" id="{E1553F25-1D19-E643-860A-A26CC840C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4227" y="5175790"/>
            <a:ext cx="433942" cy="444937"/>
          </a:xfrm>
          <a:custGeom>
            <a:avLst/>
            <a:gdLst>
              <a:gd name="T0" fmla="*/ 35359 w 695"/>
              <a:gd name="T1" fmla="*/ 465956 h 715"/>
              <a:gd name="T2" fmla="*/ 0 w 695"/>
              <a:gd name="T3" fmla="*/ 394170 h 715"/>
              <a:gd name="T4" fmla="*/ 242277 w 695"/>
              <a:gd name="T5" fmla="*/ 261693 h 715"/>
              <a:gd name="T6" fmla="*/ 349665 w 695"/>
              <a:gd name="T7" fmla="*/ 63302 h 715"/>
              <a:gd name="T8" fmla="*/ 349665 w 695"/>
              <a:gd name="T9" fmla="*/ 63302 h 715"/>
              <a:gd name="T10" fmla="*/ 422348 w 695"/>
              <a:gd name="T11" fmla="*/ 27409 h 715"/>
              <a:gd name="T12" fmla="*/ 422348 w 695"/>
              <a:gd name="T13" fmla="*/ 27409 h 715"/>
              <a:gd name="T14" fmla="*/ 429551 w 695"/>
              <a:gd name="T15" fmla="*/ 100500 h 715"/>
              <a:gd name="T16" fmla="*/ 309067 w 695"/>
              <a:gd name="T17" fmla="*/ 326300 h 715"/>
              <a:gd name="T18" fmla="*/ 35359 w 695"/>
              <a:gd name="T19" fmla="*/ 465956 h 71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695" h="715">
                <a:moveTo>
                  <a:pt x="54" y="714"/>
                </a:moveTo>
                <a:lnTo>
                  <a:pt x="0" y="604"/>
                </a:lnTo>
                <a:lnTo>
                  <a:pt x="370" y="401"/>
                </a:lnTo>
                <a:lnTo>
                  <a:pt x="534" y="97"/>
                </a:lnTo>
                <a:cubicBezTo>
                  <a:pt x="534" y="97"/>
                  <a:pt x="578" y="0"/>
                  <a:pt x="645" y="42"/>
                </a:cubicBezTo>
                <a:cubicBezTo>
                  <a:pt x="694" y="73"/>
                  <a:pt x="656" y="154"/>
                  <a:pt x="656" y="154"/>
                </a:cubicBezTo>
                <a:lnTo>
                  <a:pt x="472" y="500"/>
                </a:lnTo>
                <a:lnTo>
                  <a:pt x="54" y="714"/>
                </a:lnTo>
              </a:path>
            </a:pathLst>
          </a:custGeom>
          <a:solidFill>
            <a:srgbClr val="4376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49" name="Freeform 440">
            <a:extLst>
              <a:ext uri="{FF2B5EF4-FFF2-40B4-BE49-F238E27FC236}">
                <a16:creationId xmlns:a16="http://schemas.microsoft.com/office/drawing/2014/main" id="{E6FDD295-9D19-6E46-B4E3-5D19F46C3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1409" y="4950575"/>
            <a:ext cx="134576" cy="167539"/>
          </a:xfrm>
          <a:custGeom>
            <a:avLst/>
            <a:gdLst>
              <a:gd name="T0" fmla="*/ 136581 w 217"/>
              <a:gd name="T1" fmla="*/ 70930 h 270"/>
              <a:gd name="T2" fmla="*/ 136581 w 217"/>
              <a:gd name="T3" fmla="*/ 70930 h 270"/>
              <a:gd name="T4" fmla="*/ 53332 w 217"/>
              <a:gd name="T5" fmla="*/ 175048 h 270"/>
              <a:gd name="T6" fmla="*/ 53332 w 217"/>
              <a:gd name="T7" fmla="*/ 175048 h 270"/>
              <a:gd name="T8" fmla="*/ 13658 w 217"/>
              <a:gd name="T9" fmla="*/ 129497 h 270"/>
              <a:gd name="T10" fmla="*/ 13658 w 217"/>
              <a:gd name="T11" fmla="*/ 129497 h 270"/>
              <a:gd name="T12" fmla="*/ 0 w 217"/>
              <a:gd name="T13" fmla="*/ 122989 h 270"/>
              <a:gd name="T14" fmla="*/ 0 w 217"/>
              <a:gd name="T15" fmla="*/ 122989 h 270"/>
              <a:gd name="T16" fmla="*/ 13658 w 217"/>
              <a:gd name="T17" fmla="*/ 88500 h 270"/>
              <a:gd name="T18" fmla="*/ 13658 w 217"/>
              <a:gd name="T19" fmla="*/ 88500 h 270"/>
              <a:gd name="T20" fmla="*/ 66339 w 217"/>
              <a:gd name="T21" fmla="*/ 0 h 270"/>
              <a:gd name="T22" fmla="*/ 66339 w 217"/>
              <a:gd name="T23" fmla="*/ 0 h 270"/>
              <a:gd name="T24" fmla="*/ 136581 w 217"/>
              <a:gd name="T25" fmla="*/ 70930 h 27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17" h="270">
                <a:moveTo>
                  <a:pt x="210" y="109"/>
                </a:moveTo>
                <a:lnTo>
                  <a:pt x="210" y="109"/>
                </a:lnTo>
                <a:cubicBezTo>
                  <a:pt x="204" y="172"/>
                  <a:pt x="133" y="269"/>
                  <a:pt x="82" y="269"/>
                </a:cubicBezTo>
                <a:cubicBezTo>
                  <a:pt x="71" y="269"/>
                  <a:pt x="43" y="250"/>
                  <a:pt x="21" y="199"/>
                </a:cubicBezTo>
                <a:cubicBezTo>
                  <a:pt x="19" y="192"/>
                  <a:pt x="0" y="195"/>
                  <a:pt x="0" y="189"/>
                </a:cubicBezTo>
                <a:cubicBezTo>
                  <a:pt x="0" y="180"/>
                  <a:pt x="21" y="143"/>
                  <a:pt x="21" y="136"/>
                </a:cubicBezTo>
                <a:cubicBezTo>
                  <a:pt x="15" y="39"/>
                  <a:pt x="47" y="0"/>
                  <a:pt x="102" y="0"/>
                </a:cubicBezTo>
                <a:cubicBezTo>
                  <a:pt x="157" y="0"/>
                  <a:pt x="216" y="51"/>
                  <a:pt x="210" y="109"/>
                </a:cubicBezTo>
              </a:path>
            </a:pathLst>
          </a:custGeom>
          <a:solidFill>
            <a:srgbClr val="E06039">
              <a:alpha val="5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50" name="Freeform 149">
            <a:extLst>
              <a:ext uri="{FF2B5EF4-FFF2-40B4-BE49-F238E27FC236}">
                <a16:creationId xmlns:a16="http://schemas.microsoft.com/office/drawing/2014/main" id="{B3FACC90-3A4C-0042-9BFD-427C83DE9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6125" y="5003804"/>
            <a:ext cx="26811" cy="34089"/>
          </a:xfrm>
          <a:custGeom>
            <a:avLst/>
            <a:gdLst>
              <a:gd name="connsiteX0" fmla="*/ 15106 w 53622"/>
              <a:gd name="connsiteY0" fmla="*/ 41857 h 68177"/>
              <a:gd name="connsiteX1" fmla="*/ 26090 w 53622"/>
              <a:gd name="connsiteY1" fmla="*/ 54445 h 68177"/>
              <a:gd name="connsiteX2" fmla="*/ 15106 w 53622"/>
              <a:gd name="connsiteY2" fmla="*/ 68177 h 68177"/>
              <a:gd name="connsiteX3" fmla="*/ 5492 w 53622"/>
              <a:gd name="connsiteY3" fmla="*/ 54445 h 68177"/>
              <a:gd name="connsiteX4" fmla="*/ 15106 w 53622"/>
              <a:gd name="connsiteY4" fmla="*/ 41857 h 68177"/>
              <a:gd name="connsiteX5" fmla="*/ 11772 w 53622"/>
              <a:gd name="connsiteY5" fmla="*/ 33455 h 68177"/>
              <a:gd name="connsiteX6" fmla="*/ 28774 w 53622"/>
              <a:gd name="connsiteY6" fmla="*/ 38625 h 68177"/>
              <a:gd name="connsiteX7" fmla="*/ 39236 w 53622"/>
              <a:gd name="connsiteY7" fmla="*/ 42502 h 68177"/>
              <a:gd name="connsiteX8" fmla="*/ 53622 w 53622"/>
              <a:gd name="connsiteY8" fmla="*/ 43795 h 68177"/>
              <a:gd name="connsiteX9" fmla="*/ 39236 w 53622"/>
              <a:gd name="connsiteY9" fmla="*/ 50257 h 68177"/>
              <a:gd name="connsiteX10" fmla="*/ 22234 w 53622"/>
              <a:gd name="connsiteY10" fmla="*/ 45087 h 68177"/>
              <a:gd name="connsiteX11" fmla="*/ 11772 w 53622"/>
              <a:gd name="connsiteY11" fmla="*/ 39917 h 68177"/>
              <a:gd name="connsiteX12" fmla="*/ 0 w 53622"/>
              <a:gd name="connsiteY12" fmla="*/ 45087 h 68177"/>
              <a:gd name="connsiteX13" fmla="*/ 11772 w 53622"/>
              <a:gd name="connsiteY13" fmla="*/ 33455 h 68177"/>
              <a:gd name="connsiteX14" fmla="*/ 17370 w 53622"/>
              <a:gd name="connsiteY14" fmla="*/ 917 h 68177"/>
              <a:gd name="connsiteX15" fmla="*/ 32808 w 53622"/>
              <a:gd name="connsiteY15" fmla="*/ 1346 h 68177"/>
              <a:gd name="connsiteX16" fmla="*/ 44686 w 53622"/>
              <a:gd name="connsiteY16" fmla="*/ 10501 h 68177"/>
              <a:gd name="connsiteX17" fmla="*/ 48248 w 53622"/>
              <a:gd name="connsiteY17" fmla="*/ 24233 h 68177"/>
              <a:gd name="connsiteX18" fmla="*/ 37560 w 53622"/>
              <a:gd name="connsiteY18" fmla="*/ 16222 h 68177"/>
              <a:gd name="connsiteX19" fmla="*/ 28058 w 53622"/>
              <a:gd name="connsiteY19" fmla="*/ 11645 h 68177"/>
              <a:gd name="connsiteX20" fmla="*/ 5492 w 53622"/>
              <a:gd name="connsiteY20" fmla="*/ 8212 h 68177"/>
              <a:gd name="connsiteX21" fmla="*/ 17370 w 53622"/>
              <a:gd name="connsiteY21" fmla="*/ 917 h 68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622" h="68177">
                <a:moveTo>
                  <a:pt x="15106" y="41857"/>
                </a:moveTo>
                <a:cubicBezTo>
                  <a:pt x="20598" y="41857"/>
                  <a:pt x="26090" y="47579"/>
                  <a:pt x="26090" y="54445"/>
                </a:cubicBezTo>
                <a:cubicBezTo>
                  <a:pt x="26090" y="61311"/>
                  <a:pt x="20598" y="68177"/>
                  <a:pt x="15106" y="68177"/>
                </a:cubicBezTo>
                <a:cubicBezTo>
                  <a:pt x="9612" y="68177"/>
                  <a:pt x="5492" y="61311"/>
                  <a:pt x="5492" y="54445"/>
                </a:cubicBezTo>
                <a:cubicBezTo>
                  <a:pt x="5492" y="47579"/>
                  <a:pt x="9612" y="41857"/>
                  <a:pt x="15106" y="41857"/>
                </a:cubicBezTo>
                <a:close/>
                <a:moveTo>
                  <a:pt x="11772" y="33455"/>
                </a:moveTo>
                <a:cubicBezTo>
                  <a:pt x="18310" y="30870"/>
                  <a:pt x="24850" y="34747"/>
                  <a:pt x="28774" y="38625"/>
                </a:cubicBezTo>
                <a:cubicBezTo>
                  <a:pt x="31388" y="41210"/>
                  <a:pt x="35312" y="41210"/>
                  <a:pt x="39236" y="42502"/>
                </a:cubicBezTo>
                <a:cubicBezTo>
                  <a:pt x="43160" y="43795"/>
                  <a:pt x="47084" y="43795"/>
                  <a:pt x="53622" y="43795"/>
                </a:cubicBezTo>
                <a:cubicBezTo>
                  <a:pt x="48390" y="47672"/>
                  <a:pt x="44468" y="50257"/>
                  <a:pt x="39236" y="50257"/>
                </a:cubicBezTo>
                <a:cubicBezTo>
                  <a:pt x="32696" y="51550"/>
                  <a:pt x="26158" y="50257"/>
                  <a:pt x="22234" y="45087"/>
                </a:cubicBezTo>
                <a:cubicBezTo>
                  <a:pt x="19618" y="42502"/>
                  <a:pt x="15696" y="39917"/>
                  <a:pt x="11772" y="39917"/>
                </a:cubicBezTo>
                <a:cubicBezTo>
                  <a:pt x="9156" y="39917"/>
                  <a:pt x="3924" y="41210"/>
                  <a:pt x="0" y="45087"/>
                </a:cubicBezTo>
                <a:cubicBezTo>
                  <a:pt x="1308" y="39917"/>
                  <a:pt x="5232" y="34747"/>
                  <a:pt x="11772" y="33455"/>
                </a:cubicBezTo>
                <a:close/>
                <a:moveTo>
                  <a:pt x="17370" y="917"/>
                </a:moveTo>
                <a:cubicBezTo>
                  <a:pt x="22120" y="-370"/>
                  <a:pt x="27464" y="-370"/>
                  <a:pt x="32808" y="1346"/>
                </a:cubicBezTo>
                <a:cubicBezTo>
                  <a:pt x="37560" y="3635"/>
                  <a:pt x="41122" y="5923"/>
                  <a:pt x="44686" y="10501"/>
                </a:cubicBezTo>
                <a:cubicBezTo>
                  <a:pt x="47060" y="15078"/>
                  <a:pt x="48248" y="18511"/>
                  <a:pt x="48248" y="24233"/>
                </a:cubicBezTo>
                <a:cubicBezTo>
                  <a:pt x="44686" y="20800"/>
                  <a:pt x="41122" y="18511"/>
                  <a:pt x="37560" y="16222"/>
                </a:cubicBezTo>
                <a:cubicBezTo>
                  <a:pt x="35184" y="15078"/>
                  <a:pt x="31622" y="13934"/>
                  <a:pt x="28058" y="11645"/>
                </a:cubicBezTo>
                <a:cubicBezTo>
                  <a:pt x="22120" y="9356"/>
                  <a:pt x="14994" y="9356"/>
                  <a:pt x="5492" y="8212"/>
                </a:cubicBezTo>
                <a:cubicBezTo>
                  <a:pt x="8462" y="4779"/>
                  <a:pt x="12620" y="2204"/>
                  <a:pt x="17370" y="917"/>
                </a:cubicBezTo>
                <a:close/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51" name="Freeform 444">
            <a:extLst>
              <a:ext uri="{FF2B5EF4-FFF2-40B4-BE49-F238E27FC236}">
                <a16:creationId xmlns:a16="http://schemas.microsoft.com/office/drawing/2014/main" id="{753E7AD2-E4A8-E447-9F96-456C0C055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3379" y="4857193"/>
            <a:ext cx="469646" cy="560291"/>
          </a:xfrm>
          <a:custGeom>
            <a:avLst/>
            <a:gdLst>
              <a:gd name="T0" fmla="*/ 0 w 752"/>
              <a:gd name="T1" fmla="*/ 119608 h 899"/>
              <a:gd name="T2" fmla="*/ 0 w 752"/>
              <a:gd name="T3" fmla="*/ 119608 h 899"/>
              <a:gd name="T4" fmla="*/ 64841 w 752"/>
              <a:gd name="T5" fmla="*/ 171242 h 899"/>
              <a:gd name="T6" fmla="*/ 64841 w 752"/>
              <a:gd name="T7" fmla="*/ 171242 h 899"/>
              <a:gd name="T8" fmla="*/ 84490 w 752"/>
              <a:gd name="T9" fmla="*/ 162092 h 899"/>
              <a:gd name="T10" fmla="*/ 84490 w 752"/>
              <a:gd name="T11" fmla="*/ 162092 h 899"/>
              <a:gd name="T12" fmla="*/ 99554 w 752"/>
              <a:gd name="T13" fmla="*/ 155556 h 899"/>
              <a:gd name="T14" fmla="*/ 99554 w 752"/>
              <a:gd name="T15" fmla="*/ 155556 h 899"/>
              <a:gd name="T16" fmla="*/ 93005 w 752"/>
              <a:gd name="T17" fmla="*/ 183007 h 899"/>
              <a:gd name="T18" fmla="*/ 93005 w 752"/>
              <a:gd name="T19" fmla="*/ 183007 h 899"/>
              <a:gd name="T20" fmla="*/ 140162 w 752"/>
              <a:gd name="T21" fmla="*/ 305883 h 899"/>
              <a:gd name="T22" fmla="*/ 140162 w 752"/>
              <a:gd name="T23" fmla="*/ 305883 h 899"/>
              <a:gd name="T24" fmla="*/ 320276 w 752"/>
              <a:gd name="T25" fmla="*/ 577124 h 899"/>
              <a:gd name="T26" fmla="*/ 320276 w 752"/>
              <a:gd name="T27" fmla="*/ 577124 h 899"/>
              <a:gd name="T28" fmla="*/ 326826 w 752"/>
              <a:gd name="T29" fmla="*/ 313726 h 899"/>
              <a:gd name="T30" fmla="*/ 326826 w 752"/>
              <a:gd name="T31" fmla="*/ 313726 h 899"/>
              <a:gd name="T32" fmla="*/ 184044 w 752"/>
              <a:gd name="T33" fmla="*/ 175817 h 899"/>
              <a:gd name="T34" fmla="*/ 184044 w 752"/>
              <a:gd name="T35" fmla="*/ 175817 h 899"/>
              <a:gd name="T36" fmla="*/ 0 w 752"/>
              <a:gd name="T37" fmla="*/ 119608 h 89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752" h="899">
                <a:moveTo>
                  <a:pt x="0" y="183"/>
                </a:moveTo>
                <a:lnTo>
                  <a:pt x="0" y="183"/>
                </a:lnTo>
                <a:cubicBezTo>
                  <a:pt x="0" y="183"/>
                  <a:pt x="32" y="250"/>
                  <a:pt x="99" y="262"/>
                </a:cubicBezTo>
                <a:cubicBezTo>
                  <a:pt x="111" y="264"/>
                  <a:pt x="123" y="258"/>
                  <a:pt x="129" y="248"/>
                </a:cubicBezTo>
                <a:cubicBezTo>
                  <a:pt x="135" y="240"/>
                  <a:pt x="143" y="232"/>
                  <a:pt x="152" y="238"/>
                </a:cubicBezTo>
                <a:cubicBezTo>
                  <a:pt x="166" y="247"/>
                  <a:pt x="170" y="293"/>
                  <a:pt x="142" y="280"/>
                </a:cubicBezTo>
                <a:cubicBezTo>
                  <a:pt x="120" y="270"/>
                  <a:pt x="101" y="387"/>
                  <a:pt x="214" y="468"/>
                </a:cubicBezTo>
                <a:cubicBezTo>
                  <a:pt x="329" y="548"/>
                  <a:pt x="463" y="898"/>
                  <a:pt x="489" y="883"/>
                </a:cubicBezTo>
                <a:cubicBezTo>
                  <a:pt x="516" y="868"/>
                  <a:pt x="751" y="680"/>
                  <a:pt x="499" y="480"/>
                </a:cubicBezTo>
                <a:cubicBezTo>
                  <a:pt x="368" y="376"/>
                  <a:pt x="250" y="389"/>
                  <a:pt x="281" y="269"/>
                </a:cubicBezTo>
                <a:cubicBezTo>
                  <a:pt x="318" y="126"/>
                  <a:pt x="58" y="0"/>
                  <a:pt x="0" y="183"/>
                </a:cubicBezTo>
              </a:path>
            </a:pathLst>
          </a:custGeom>
          <a:solidFill>
            <a:srgbClr val="1807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mazon Ember Display" panose="020F0603020204020204" pitchFamily="34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7026BCC-81BE-FF43-BCAE-DCC04758918A}"/>
              </a:ext>
            </a:extLst>
          </p:cNvPr>
          <p:cNvSpPr txBox="1"/>
          <p:nvPr/>
        </p:nvSpPr>
        <p:spPr>
          <a:xfrm>
            <a:off x="311903" y="2143621"/>
            <a:ext cx="60947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spc="-15" dirty="0">
                <a:solidFill>
                  <a:schemeClr val="bg1">
                    <a:lumMod val="75000"/>
                    <a:lumOff val="25000"/>
                  </a:schemeClr>
                </a:solidFill>
                <a:latin typeface="Amazon Ember Display" panose="020F0603020204020204" pitchFamily="34" charset="0"/>
                <a:cs typeface="Amazon Ember Display" panose="020F0603020204020204" pitchFamily="34" charset="0"/>
              </a:rPr>
              <a:t>Know in which brands I need to invest more marketing</a:t>
            </a:r>
            <a:endParaRPr lang="en-US" sz="1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4E84C79-C91D-C94C-997B-F04803B81771}"/>
              </a:ext>
            </a:extLst>
          </p:cNvPr>
          <p:cNvSpPr txBox="1"/>
          <p:nvPr/>
        </p:nvSpPr>
        <p:spPr>
          <a:xfrm>
            <a:off x="341707" y="3611167"/>
            <a:ext cx="4301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spc="-15" dirty="0">
                <a:solidFill>
                  <a:schemeClr val="bg1">
                    <a:lumMod val="75000"/>
                    <a:lumOff val="25000"/>
                  </a:schemeClr>
                </a:solidFill>
                <a:latin typeface="Amazon Ember Display" panose="020F0603020204020204" pitchFamily="34" charset="0"/>
                <a:cs typeface="Amazon Ember Display" panose="020F0603020204020204" pitchFamily="34" charset="0"/>
              </a:rPr>
              <a:t>Why after 11 pm, the users add products to their carts, but don’t buy them in the end</a:t>
            </a:r>
            <a:endParaRPr lang="en-US" sz="1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200F97B-34E5-BE43-95C2-BD19F61A6927}"/>
              </a:ext>
            </a:extLst>
          </p:cNvPr>
          <p:cNvSpPr txBox="1"/>
          <p:nvPr/>
        </p:nvSpPr>
        <p:spPr>
          <a:xfrm>
            <a:off x="300510" y="5143118"/>
            <a:ext cx="4301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spc="-15" dirty="0">
                <a:latin typeface="Amazon Ember Display" panose="020F0603020204020204" pitchFamily="34" charset="0"/>
                <a:cs typeface="Amazon Ember Display" panose="020F0603020204020204" pitchFamily="34" charset="0"/>
              </a:rPr>
              <a:t>Unique visitors per day</a:t>
            </a:r>
          </a:p>
          <a:p>
            <a:r>
              <a:rPr lang="en-US" sz="1200" spc="-15" dirty="0">
                <a:latin typeface="Amazon Ember Display" panose="020F0603020204020204" pitchFamily="34" charset="0"/>
                <a:cs typeface="Amazon Ember Display" panose="020F0603020204020204" pitchFamily="34" charset="0"/>
              </a:rPr>
              <a:t>Top categories per hour or weekday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6055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WS">
  <a:themeElements>
    <a:clrScheme name="Custom 75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EE7674"/>
      </a:accent1>
      <a:accent2>
        <a:srgbClr val="EB975C"/>
      </a:accent2>
      <a:accent3>
        <a:srgbClr val="D8B83E"/>
      </a:accent3>
      <a:accent4>
        <a:srgbClr val="77AD41"/>
      </a:accent4>
      <a:accent5>
        <a:srgbClr val="4E68E3"/>
      </a:accent5>
      <a:accent6>
        <a:srgbClr val="AA87F0"/>
      </a:accent6>
      <a:hlink>
        <a:srgbClr val="5DADFD"/>
      </a:hlink>
      <a:folHlink>
        <a:srgbClr val="5DADFD"/>
      </a:folHlink>
    </a:clrScheme>
    <a:fontScheme name="Custom 1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2_AWS-reInvent_Speaker_TEMPLATE_V2_SREdits.potx" id="{1A784183-7B56-4A55-B8A4-2CBCE62FD0F2}" vid="{13AAAB3D-DD32-4DE1-B483-65CCD27D4891}"/>
    </a:ext>
  </a:extLst>
</a:theme>
</file>

<file path=ppt/theme/theme2.xml><?xml version="1.0" encoding="utf-8"?>
<a:theme xmlns:a="http://schemas.openxmlformats.org/drawingml/2006/main" name="Office Theme">
  <a:themeElements>
    <a:clrScheme name="re:Inforce 2022b">
      <a:dk1>
        <a:srgbClr val="000000"/>
      </a:dk1>
      <a:lt1>
        <a:sysClr val="window" lastClr="FFFFFF"/>
      </a:lt1>
      <a:dk2>
        <a:srgbClr val="0000A3"/>
      </a:dk2>
      <a:lt2>
        <a:srgbClr val="F2F4F4"/>
      </a:lt2>
      <a:accent1>
        <a:srgbClr val="1ED35D"/>
      </a:accent1>
      <a:accent2>
        <a:srgbClr val="41B1E8"/>
      </a:accent2>
      <a:accent3>
        <a:srgbClr val="34FF82"/>
      </a:accent3>
      <a:accent4>
        <a:srgbClr val="A548D8"/>
      </a:accent4>
      <a:accent5>
        <a:srgbClr val="E50086"/>
      </a:accent5>
      <a:accent6>
        <a:srgbClr val="4B28E3"/>
      </a:accent6>
      <a:hlink>
        <a:srgbClr val="34FF82"/>
      </a:hlink>
      <a:folHlink>
        <a:srgbClr val="34FF82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re:Inforce 2022b">
      <a:dk1>
        <a:srgbClr val="000000"/>
      </a:dk1>
      <a:lt1>
        <a:sysClr val="window" lastClr="FFFFFF"/>
      </a:lt1>
      <a:dk2>
        <a:srgbClr val="0000A3"/>
      </a:dk2>
      <a:lt2>
        <a:srgbClr val="F2F4F4"/>
      </a:lt2>
      <a:accent1>
        <a:srgbClr val="1ED35D"/>
      </a:accent1>
      <a:accent2>
        <a:srgbClr val="41B1E8"/>
      </a:accent2>
      <a:accent3>
        <a:srgbClr val="34FF82"/>
      </a:accent3>
      <a:accent4>
        <a:srgbClr val="A548D8"/>
      </a:accent4>
      <a:accent5>
        <a:srgbClr val="E50086"/>
      </a:accent5>
      <a:accent6>
        <a:srgbClr val="4B28E3"/>
      </a:accent6>
      <a:hlink>
        <a:srgbClr val="34FF82"/>
      </a:hlink>
      <a:folHlink>
        <a:srgbClr val="34FF82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</Template>
  <TotalTime>6133</TotalTime>
  <Words>995</Words>
  <Application>Microsoft Macintosh PowerPoint</Application>
  <PresentationFormat>Widescreen</PresentationFormat>
  <Paragraphs>273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Amazon Ember</vt:lpstr>
      <vt:lpstr>Wingdings</vt:lpstr>
      <vt:lpstr>Roboto</vt:lpstr>
      <vt:lpstr>Amazon Ember Display</vt:lpstr>
      <vt:lpstr>Lucida Console</vt:lpstr>
      <vt:lpstr>AWS</vt:lpstr>
      <vt:lpstr>PowerPoint Presentation</vt:lpstr>
      <vt:lpstr>Build a managed analytics platform for your  ecommerce business </vt:lpstr>
      <vt:lpstr>Shopping, shopping, and more shopping!</vt:lpstr>
      <vt:lpstr>Shopping, shopping, and more shopping!</vt:lpstr>
      <vt:lpstr>Shopping, shopping, and more shopping!</vt:lpstr>
      <vt:lpstr>Analytics platform for an ecommerce store</vt:lpstr>
      <vt:lpstr>Analytics platform for an ecommerce store</vt:lpstr>
      <vt:lpstr>Analytics platform for an ecommerce store</vt:lpstr>
      <vt:lpstr>Analytics platform for an ecommerce store</vt:lpstr>
      <vt:lpstr>It’s all about time!</vt:lpstr>
      <vt:lpstr>It’s all about time!</vt:lpstr>
      <vt:lpstr>It’s all about time!</vt:lpstr>
      <vt:lpstr>It’s all about time! </vt:lpstr>
      <vt:lpstr>What are we building in the next 40 minutes?</vt:lpstr>
      <vt:lpstr>What are we building in the next 40 minutes?</vt:lpstr>
      <vt:lpstr>What are we building in the next 40 minutes?</vt:lpstr>
      <vt:lpstr>What are we building in the next 40 minutes?</vt:lpstr>
      <vt:lpstr>Data engineering architecture</vt:lpstr>
      <vt:lpstr>Data engineering architecture</vt:lpstr>
      <vt:lpstr>Data engineering architecture</vt:lpstr>
      <vt:lpstr>Data engineering architecture</vt:lpstr>
      <vt:lpstr>Data engineering architecture</vt:lpstr>
      <vt:lpstr>Data engineering architecture</vt:lpstr>
      <vt:lpstr>Data engineering architecture</vt:lpstr>
      <vt:lpstr>Data engineering architecture</vt:lpstr>
      <vt:lpstr>Data engineering architecture</vt:lpstr>
      <vt:lpstr>Data engineering architecture</vt:lpstr>
      <vt:lpstr>Data engineering architecture</vt:lpstr>
      <vt:lpstr>Data engineering architecture</vt:lpstr>
      <vt:lpstr>Data engineering architecture </vt:lpstr>
      <vt:lpstr>Data engineering architecture </vt:lpstr>
      <vt:lpstr>Demo</vt:lpstr>
      <vt:lpstr>Ecommerce workload simulation</vt:lpstr>
      <vt:lpstr>Ecommerce workload simulation</vt:lpstr>
      <vt:lpstr>Ecommerce workload simulation</vt:lpstr>
      <vt:lpstr>Ecommerce workload simulation</vt:lpstr>
      <vt:lpstr>Ecommerce workload simulation</vt:lpstr>
      <vt:lpstr>Streaming application </vt:lpstr>
      <vt:lpstr>Streaming application </vt:lpstr>
      <vt:lpstr>Streaming application </vt:lpstr>
      <vt:lpstr>Streaming application </vt:lpstr>
      <vt:lpstr>Streaming application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109</cp:revision>
  <dcterms:created xsi:type="dcterms:W3CDTF">2022-10-17T15:38:56Z</dcterms:created>
  <dcterms:modified xsi:type="dcterms:W3CDTF">2023-02-20T17:59:46Z</dcterms:modified>
</cp:coreProperties>
</file>